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</p:sldIdLst>
  <p:sldSz cy="6858000" cx="12192000"/>
  <p:notesSz cx="6858000" cy="9144000"/>
  <p:embeddedFontLst>
    <p:embeddedFont>
      <p:font typeface="Teko"/>
      <p:regular r:id="rId69"/>
      <p:bold r:id="rId7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B0F1583F-4510-40B3-A655-7170BDB4E5A9}">
  <a:tblStyle styleId="{B0F1583F-4510-40B3-A655-7170BDB4E5A9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0" Type="http://schemas.openxmlformats.org/officeDocument/2006/relationships/font" Target="fonts/Teko-bold.fntdata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font" Target="fonts/Teko-regular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98913" y="686112"/>
            <a:ext cx="6060174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275" spcFirstLastPara="1" rIns="91275" wrap="square" tIns="456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3884614" y="8685215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275" spcFirstLastPara="1" rIns="91275" wrap="square" tIns="456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Shape 186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Shape 207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Shape 214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</a:t>
            </a:r>
            <a:endParaRPr/>
          </a:p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Shape 22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Shape 22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Shape 24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Shape 24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Shape 256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Shape 263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Shape 270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Shape 277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Shape 284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Shape 29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Shape 29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Shape 30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Shape 31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Shape 31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Shape 326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Shape 333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Shape 340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Shape 347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Shape 354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Shape 36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Shape 36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Shape 37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Shape 38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Shape 38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Shape 396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Shape 403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Shape 410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Shape 417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Shape 424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Shape 116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Shape 43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Shape 43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Shape 44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Shape 45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Shape 45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Shape 466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Shape 473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Shape 480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Shape 487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Shape 494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Shape 50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Shape 50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Shape 51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Shape 52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1839984" y="2896189"/>
            <a:ext cx="8511900" cy="82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9000" lIns="149000" spcFirstLastPara="1" rIns="149000" wrap="square" tIns="149000"/>
          <a:lstStyle>
            <a:lvl1pPr lv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Teko"/>
              <a:buNone/>
              <a:defRPr b="1" i="0" sz="3400" u="none" cap="none" strike="noStrike">
                <a:solidFill>
                  <a:schemeClr val="dk2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839984" y="4041584"/>
            <a:ext cx="8511900" cy="6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49000" lIns="149000" spcFirstLastPara="1" rIns="149000" wrap="square" tIns="149000"/>
          <a:lstStyle>
            <a:lvl1pPr lvl="0" marR="0" rtl="0" algn="ctr"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7F7F7F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Noto Sans Symbols"/>
              <a:buNone/>
              <a:defRPr b="1" i="0" sz="2200" u="none" cap="none" strike="noStrike">
                <a:solidFill>
                  <a:srgbClr val="888888"/>
                </a:solidFill>
                <a:latin typeface="Teko"/>
                <a:ea typeface="Teko"/>
                <a:cs typeface="Teko"/>
                <a:sym typeface="Teko"/>
              </a:defRPr>
            </a:lvl2pPr>
            <a:lvl3pPr lvl="2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888888"/>
                </a:solidFill>
                <a:latin typeface="Teko"/>
                <a:ea typeface="Teko"/>
                <a:cs typeface="Teko"/>
                <a:sym typeface="Teko"/>
              </a:defRPr>
            </a:lvl3pPr>
            <a:lvl4pPr lvl="3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700"/>
              <a:buFont typeface="Noto Sans Symbols"/>
              <a:buNone/>
              <a:defRPr b="1" i="0" sz="1700" u="none" cap="none" strike="noStrike">
                <a:solidFill>
                  <a:srgbClr val="888888"/>
                </a:solidFill>
                <a:latin typeface="Teko"/>
                <a:ea typeface="Teko"/>
                <a:cs typeface="Teko"/>
                <a:sym typeface="Teko"/>
              </a:defRPr>
            </a:lvl4pPr>
            <a:lvl5pPr lvl="4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700"/>
              <a:buFont typeface="Arial"/>
              <a:buNone/>
              <a:defRPr b="1" i="0" sz="1700" u="none" cap="none" strike="noStrike">
                <a:solidFill>
                  <a:srgbClr val="888888"/>
                </a:solidFill>
                <a:latin typeface="Teko"/>
                <a:ea typeface="Teko"/>
                <a:cs typeface="Teko"/>
                <a:sym typeface="Teko"/>
              </a:defRPr>
            </a:lvl5pPr>
            <a:lvl6pPr lvl="5" marR="0" rtl="0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Teko"/>
                <a:ea typeface="Teko"/>
                <a:cs typeface="Teko"/>
                <a:sym typeface="Teko"/>
              </a:defRPr>
            </a:lvl6pPr>
            <a:lvl7pPr lvl="6" marR="0" rtl="0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Teko"/>
                <a:ea typeface="Teko"/>
                <a:cs typeface="Teko"/>
                <a:sym typeface="Teko"/>
              </a:defRPr>
            </a:lvl7pPr>
            <a:lvl8pPr lvl="7" marR="0" rtl="0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Teko"/>
                <a:ea typeface="Teko"/>
                <a:cs typeface="Teko"/>
                <a:sym typeface="Teko"/>
              </a:defRPr>
            </a:lvl8pPr>
            <a:lvl9pPr lvl="8" marR="0" rtl="0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  <p:grpSp>
        <p:nvGrpSpPr>
          <p:cNvPr id="18" name="Shape 18"/>
          <p:cNvGrpSpPr/>
          <p:nvPr/>
        </p:nvGrpSpPr>
        <p:grpSpPr>
          <a:xfrm>
            <a:off x="1666812" y="2805153"/>
            <a:ext cx="8858406" cy="993251"/>
            <a:chOff x="2155504" y="2028872"/>
            <a:chExt cx="4833000" cy="894821"/>
          </a:xfrm>
        </p:grpSpPr>
        <p:cxnSp>
          <p:nvCxnSpPr>
            <p:cNvPr id="19" name="Shape 19"/>
            <p:cNvCxnSpPr/>
            <p:nvPr/>
          </p:nvCxnSpPr>
          <p:spPr>
            <a:xfrm>
              <a:off x="2155504" y="2923693"/>
              <a:ext cx="4833000" cy="0"/>
            </a:xfrm>
            <a:prstGeom prst="straightConnector1">
              <a:avLst/>
            </a:prstGeom>
            <a:noFill/>
            <a:ln cap="flat" cmpd="sng" w="38100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" name="Shape 20"/>
            <p:cNvCxnSpPr/>
            <p:nvPr/>
          </p:nvCxnSpPr>
          <p:spPr>
            <a:xfrm>
              <a:off x="2155504" y="2028872"/>
              <a:ext cx="4833000" cy="0"/>
            </a:xfrm>
            <a:prstGeom prst="straightConnector1">
              <a:avLst/>
            </a:prstGeom>
            <a:noFill/>
            <a:ln cap="flat" cmpd="sng" w="38100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21" name="Shape 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48008" y="1623567"/>
            <a:ext cx="5095998" cy="1036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Title and Content">
  <p:cSld name="5_Title and Conten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609600" y="262624"/>
            <a:ext cx="10972800" cy="543600"/>
          </a:xfrm>
          <a:prstGeom prst="rect">
            <a:avLst/>
          </a:prstGeom>
          <a:noFill/>
          <a:ln>
            <a:noFill/>
          </a:ln>
        </p:spPr>
        <p:txBody>
          <a:bodyPr anchorCtr="0" anchor="b" bIns="149000" lIns="149000" spcFirstLastPara="1" rIns="149000" wrap="square" tIns="149000"/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Teko"/>
              <a:buNone/>
              <a:defRPr b="1" i="0" sz="3400" u="none" cap="none" strike="noStrike">
                <a:solidFill>
                  <a:schemeClr val="dk2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x="838201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9000" lIns="149000" spcFirstLastPara="1" rIns="149000" wrap="square" tIns="1490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2300"/>
              <a:buNone/>
              <a:defRPr b="0" i="0" sz="29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2300"/>
              <a:buNone/>
              <a:defRPr b="0" i="0" sz="29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2300"/>
              <a:buNone/>
              <a:defRPr b="0" i="0" sz="29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2300"/>
              <a:buNone/>
              <a:defRPr b="0" i="0" sz="29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2300"/>
              <a:buNone/>
              <a:defRPr b="0" i="0" sz="29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2300"/>
              <a:buNone/>
              <a:defRPr b="0" i="0" sz="29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2300"/>
              <a:buNone/>
              <a:defRPr b="0" i="0" sz="29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2300"/>
              <a:buNone/>
              <a:defRPr b="0" i="0" sz="29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2300"/>
              <a:buNone/>
              <a:defRPr b="0" i="0" sz="29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x="4038601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9000" lIns="149000" spcFirstLastPara="1" rIns="149000" wrap="square" tIns="1490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2300"/>
              <a:buNone/>
              <a:defRPr b="0" i="0" sz="29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2300"/>
              <a:buNone/>
              <a:defRPr b="0" i="0" sz="29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2300"/>
              <a:buNone/>
              <a:defRPr b="0" i="0" sz="29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2300"/>
              <a:buNone/>
              <a:defRPr b="0" i="0" sz="29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2300"/>
              <a:buNone/>
              <a:defRPr b="0" i="0" sz="29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2300"/>
              <a:buNone/>
              <a:defRPr b="0" i="0" sz="29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2300"/>
              <a:buNone/>
              <a:defRPr b="0" i="0" sz="29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2300"/>
              <a:buNone/>
              <a:defRPr b="0" i="0" sz="29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2300"/>
              <a:buNone/>
              <a:defRPr b="0" i="0" sz="29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737600" y="6356352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4475" lIns="149000" spcFirstLastPara="1" rIns="149000" wrap="square" tIns="744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3" name="Shape 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0933" y="6253381"/>
            <a:ext cx="2000251" cy="406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layout" showMasterSp="0">
  <p:cSld name="main layou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870080" y="0"/>
            <a:ext cx="11322000" cy="602400"/>
          </a:xfrm>
          <a:prstGeom prst="rect">
            <a:avLst/>
          </a:prstGeom>
          <a:solidFill>
            <a:srgbClr val="FED726"/>
          </a:solidFill>
          <a:ln>
            <a:noFill/>
          </a:ln>
        </p:spPr>
        <p:txBody>
          <a:bodyPr anchorCtr="0" anchor="ctr" bIns="74475" lIns="149000" spcFirstLastPara="1" rIns="149000" wrap="square" tIns="744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Teko"/>
              <a:ea typeface="Teko"/>
              <a:cs typeface="Teko"/>
              <a:sym typeface="Teko"/>
            </a:endParaRPr>
          </a:p>
        </p:txBody>
      </p:sp>
      <p:pic>
        <p:nvPicPr>
          <p:cNvPr descr="sunocolp town hall artwork-16x9.png" id="76" name="Shape 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885440" cy="17759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titled-5.png" id="77" name="Shape 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709" y="139396"/>
            <a:ext cx="1889760" cy="877824"/>
          </a:xfrm>
          <a:prstGeom prst="rect">
            <a:avLst/>
          </a:prstGeom>
          <a:noFill/>
          <a:ln>
            <a:noFill/>
          </a:ln>
          <a:effectLst>
            <a:outerShdw blurRad="63500" rotWithShape="0" algn="tl" dir="2700000" dist="76200">
              <a:srgbClr val="000000">
                <a:alpha val="49800"/>
              </a:srgbClr>
            </a:outerShdw>
          </a:effectLst>
        </p:spPr>
      </p:pic>
      <p:sp>
        <p:nvSpPr>
          <p:cNvPr id="78" name="Shape 78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ctr" bIns="74475" lIns="149000" spcFirstLastPara="1" rIns="149000" wrap="square" tIns="74475">
            <a:no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IM logo">
  <p:cSld name="GIM logo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unocolp town hall artwork-16x9.png" id="80" name="Shape 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0"/>
            <a:ext cx="1218117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/>
          <p:nvPr/>
        </p:nvSpPr>
        <p:spPr>
          <a:xfrm>
            <a:off x="1" y="3065476"/>
            <a:ext cx="12181200" cy="726900"/>
          </a:xfrm>
          <a:prstGeom prst="rect">
            <a:avLst/>
          </a:prstGeom>
          <a:solidFill>
            <a:srgbClr val="002D5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unocoLP GIM logo.png" id="82" name="Shape 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4640" y="1935480"/>
            <a:ext cx="6522720" cy="2987040"/>
          </a:xfrm>
          <a:prstGeom prst="rect">
            <a:avLst/>
          </a:prstGeom>
          <a:noFill/>
          <a:ln>
            <a:noFill/>
          </a:ln>
          <a:effectLst>
            <a:outerShdw blurRad="114300" rotWithShape="0" algn="tl" dir="3420000" dist="215900">
              <a:srgbClr val="000000">
                <a:alpha val="29800"/>
              </a:srgbClr>
            </a:outerShdw>
          </a:effectLst>
        </p:spPr>
      </p:pic>
      <p:sp>
        <p:nvSpPr>
          <p:cNvPr id="83" name="Shape 83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ctr" bIns="74475" lIns="149000" spcFirstLastPara="1" rIns="149000" wrap="square" tIns="74475">
            <a:no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609600" y="262624"/>
            <a:ext cx="10972800" cy="543600"/>
          </a:xfrm>
          <a:prstGeom prst="rect">
            <a:avLst/>
          </a:prstGeom>
          <a:noFill/>
          <a:ln>
            <a:noFill/>
          </a:ln>
        </p:spPr>
        <p:txBody>
          <a:bodyPr anchorCtr="0" anchor="b" bIns="149000" lIns="149000" spcFirstLastPara="1" rIns="149000" wrap="square" tIns="149000"/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Teko"/>
              <a:buNone/>
              <a:defRPr b="1" i="0" sz="3400" u="none" cap="none" strike="noStrike">
                <a:solidFill>
                  <a:schemeClr val="dk2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609600" y="1600201"/>
            <a:ext cx="5384700" cy="41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9000" lIns="149000" spcFirstLastPara="1" rIns="149000" wrap="square" tIns="149000"/>
          <a:lstStyle>
            <a:lvl1pPr indent="-336550" lvl="0" marL="457200" marR="0" rtl="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700"/>
              <a:buFont typeface="Arial"/>
              <a:buChar char="•"/>
              <a:defRPr b="1" i="0" sz="17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1pPr>
            <a:lvl2pPr indent="-31115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Noto Sans Symbols"/>
              <a:buChar char="▪"/>
              <a:defRPr b="1" i="0" sz="15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2pPr>
            <a:lvl3pPr indent="-311150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Arial"/>
              <a:buChar char="•"/>
              <a:defRPr b="1" i="0" sz="13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3pPr>
            <a:lvl4pPr indent="-31115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Noto Sans Symbols"/>
              <a:buChar char="▪"/>
              <a:defRPr b="1" i="0" sz="13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4pPr>
            <a:lvl5pPr indent="-31115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Arial"/>
              <a:buChar char="•"/>
              <a:defRPr b="1" i="0" sz="13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5pPr>
            <a:lvl6pPr indent="-3683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6pPr>
            <a:lvl7pPr indent="-3683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7pPr>
            <a:lvl8pPr indent="-3683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8pPr>
            <a:lvl9pPr indent="-3683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2" type="body"/>
          </p:nvPr>
        </p:nvSpPr>
        <p:spPr>
          <a:xfrm>
            <a:off x="6197600" y="1600201"/>
            <a:ext cx="5384700" cy="41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9000" lIns="149000" spcFirstLastPara="1" rIns="149000" wrap="square" tIns="149000"/>
          <a:lstStyle>
            <a:lvl1pPr indent="-336550" lvl="0" marL="457200" marR="0" rtl="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700"/>
              <a:buFont typeface="Arial"/>
              <a:buChar char="•"/>
              <a:defRPr b="1" i="0" sz="17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1pPr>
            <a:lvl2pPr indent="-31115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Noto Sans Symbols"/>
              <a:buChar char="▪"/>
              <a:defRPr b="1" i="0" sz="15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2pPr>
            <a:lvl3pPr indent="-311150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Arial"/>
              <a:buChar char="•"/>
              <a:defRPr b="1" i="0" sz="13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3pPr>
            <a:lvl4pPr indent="-31115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Noto Sans Symbols"/>
              <a:buChar char="▪"/>
              <a:defRPr b="1" i="0" sz="13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4pPr>
            <a:lvl5pPr indent="-31115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Arial"/>
              <a:buChar char="•"/>
              <a:defRPr b="1" i="0" sz="13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5pPr>
            <a:lvl6pPr indent="-3683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6pPr>
            <a:lvl7pPr indent="-3683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7pPr>
            <a:lvl8pPr indent="-3683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8pPr>
            <a:lvl9pPr indent="-3683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737600" y="6251072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4475" lIns="149000" spcFirstLastPara="1" rIns="149000" wrap="square" tIns="744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609600" y="262624"/>
            <a:ext cx="10972800" cy="543600"/>
          </a:xfrm>
          <a:prstGeom prst="rect">
            <a:avLst/>
          </a:prstGeom>
          <a:noFill/>
          <a:ln>
            <a:noFill/>
          </a:ln>
        </p:spPr>
        <p:txBody>
          <a:bodyPr anchorCtr="0" anchor="b" bIns="149000" lIns="149000" spcFirstLastPara="1" rIns="149000" wrap="square" tIns="149000"/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Teko"/>
              <a:buNone/>
              <a:defRPr b="1" i="0" sz="3400" u="none" cap="none" strike="noStrike">
                <a:solidFill>
                  <a:schemeClr val="dk2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609600" y="1270001"/>
            <a:ext cx="10972800" cy="41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49000" lIns="149000" spcFirstLastPara="1" rIns="149000" wrap="square" tIns="149000"/>
          <a:lstStyle>
            <a:lvl1pPr indent="-381000" lvl="0" marL="457200" marR="0" rtl="0" algn="l"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Noto Sans Symbols"/>
              <a:buChar char="▪"/>
              <a:defRPr b="1" i="0" sz="2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3pPr>
            <a:lvl4pPr indent="-33655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700"/>
              <a:buFont typeface="Noto Sans Symbols"/>
              <a:buChar char="▪"/>
              <a:defRPr b="1" i="0" sz="17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4pPr>
            <a:lvl5pPr indent="-33655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700"/>
              <a:buFont typeface="Arial"/>
              <a:buChar char="•"/>
              <a:defRPr b="1" i="0" sz="17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5pPr>
            <a:lvl6pPr indent="-381000" lvl="5" marL="2743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6pPr>
            <a:lvl7pPr indent="-381000" lvl="6" marL="3200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7pPr>
            <a:lvl8pPr indent="-381000" lvl="7" marL="3657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8pPr>
            <a:lvl9pPr indent="-381000" lvl="8" marL="41148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737600" y="6251072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4475" lIns="149000" spcFirstLastPara="1" rIns="149000" wrap="square" tIns="744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" name="Shape 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0933" y="6253381"/>
            <a:ext cx="2000251" cy="406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showMasterSp="0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74475" lIns="149000" spcFirstLastPara="1" rIns="149000" wrap="square" tIns="744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34" name="Shape 34"/>
          <p:cNvSpPr txBox="1"/>
          <p:nvPr>
            <p:ph type="title"/>
          </p:nvPr>
        </p:nvSpPr>
        <p:spPr>
          <a:xfrm>
            <a:off x="1731026" y="2250397"/>
            <a:ext cx="82521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149000" lIns="149000" spcFirstLastPara="1" rIns="149000" wrap="square" tIns="149000"/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Teko"/>
              <a:buNone/>
              <a:defRPr b="1" i="0" sz="3400" u="none" cap="none" strike="noStrike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1731026" y="3704129"/>
            <a:ext cx="82521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49000" lIns="149000" spcFirstLastPara="1" rIns="149000" wrap="square" tIns="149000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Noto Sans Symbols"/>
              <a:buNone/>
              <a:defRPr b="1" i="0" sz="2200" u="none" cap="none" strike="noStrike">
                <a:solidFill>
                  <a:srgbClr val="888888"/>
                </a:solidFill>
                <a:latin typeface="Teko"/>
                <a:ea typeface="Teko"/>
                <a:cs typeface="Teko"/>
                <a:sym typeface="Teko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888888"/>
                </a:solidFill>
                <a:latin typeface="Teko"/>
                <a:ea typeface="Teko"/>
                <a:cs typeface="Teko"/>
                <a:sym typeface="Teko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700"/>
              <a:buFont typeface="Noto Sans Symbols"/>
              <a:buNone/>
              <a:defRPr b="1" i="0" sz="1700" u="none" cap="none" strike="noStrike">
                <a:solidFill>
                  <a:srgbClr val="888888"/>
                </a:solidFill>
                <a:latin typeface="Teko"/>
                <a:ea typeface="Teko"/>
                <a:cs typeface="Teko"/>
                <a:sym typeface="Teko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700"/>
              <a:buFont typeface="Arial"/>
              <a:buNone/>
              <a:defRPr b="1" i="0" sz="1700" u="none" cap="none" strike="noStrike">
                <a:solidFill>
                  <a:srgbClr val="888888"/>
                </a:solidFill>
                <a:latin typeface="Teko"/>
                <a:ea typeface="Teko"/>
                <a:cs typeface="Teko"/>
                <a:sym typeface="Teko"/>
              </a:defRPr>
            </a:lvl5pPr>
            <a:lvl6pPr indent="-22860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Teko"/>
                <a:ea typeface="Teko"/>
                <a:cs typeface="Teko"/>
                <a:sym typeface="Teko"/>
              </a:defRPr>
            </a:lvl6pPr>
            <a:lvl7pPr indent="-228600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Teko"/>
                <a:ea typeface="Teko"/>
                <a:cs typeface="Teko"/>
                <a:sym typeface="Teko"/>
              </a:defRPr>
            </a:lvl7pPr>
            <a:lvl8pPr indent="-228600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Teko"/>
                <a:ea typeface="Teko"/>
                <a:cs typeface="Teko"/>
                <a:sym typeface="Teko"/>
              </a:defRPr>
            </a:lvl8pPr>
            <a:lvl9pPr indent="-228600" lvl="8" marL="4114800" marR="0" rtl="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737600" y="6251072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4475" lIns="149000" spcFirstLastPara="1" rIns="149000" wrap="square" tIns="744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7" name="Shape 37"/>
          <p:cNvCxnSpPr/>
          <p:nvPr/>
        </p:nvCxnSpPr>
        <p:spPr>
          <a:xfrm>
            <a:off x="609600" y="6126164"/>
            <a:ext cx="10972800" cy="0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609600" y="262624"/>
            <a:ext cx="10972800" cy="543600"/>
          </a:xfrm>
          <a:prstGeom prst="rect">
            <a:avLst/>
          </a:prstGeom>
          <a:noFill/>
          <a:ln>
            <a:noFill/>
          </a:ln>
        </p:spPr>
        <p:txBody>
          <a:bodyPr anchorCtr="0" anchor="b" bIns="149000" lIns="149000" spcFirstLastPara="1" rIns="149000" wrap="square" tIns="149000"/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Teko"/>
              <a:buNone/>
              <a:defRPr b="1" i="0" sz="3400" u="none" cap="none" strike="noStrike">
                <a:solidFill>
                  <a:schemeClr val="dk2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609600" y="1535113"/>
            <a:ext cx="53868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149000" lIns="149000" spcFirstLastPara="1" rIns="149000" wrap="square" tIns="149000"/>
          <a:lstStyle>
            <a:lvl1pPr indent="-22860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None/>
              <a:defRPr b="1" i="0" sz="1700" u="none" cap="none" strike="noStrike">
                <a:solidFill>
                  <a:schemeClr val="dk2"/>
                </a:solidFill>
                <a:latin typeface="Teko"/>
                <a:ea typeface="Teko"/>
                <a:cs typeface="Teko"/>
                <a:sym typeface="Teko"/>
              </a:defRPr>
            </a:lvl1pPr>
            <a:lvl2pPr indent="-2286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Noto Sans Symbols"/>
              <a:buNone/>
              <a:defRPr b="1" i="0" sz="24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Arial"/>
              <a:buNone/>
              <a:defRPr b="1" i="0" sz="2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Noto Sans Symbols"/>
              <a:buNone/>
              <a:defRPr b="1" i="0" sz="20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5pPr>
            <a:lvl6pPr indent="-228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6pPr>
            <a:lvl7pPr indent="-228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7pPr>
            <a:lvl8pPr indent="-228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8pPr>
            <a:lvl9pPr indent="-228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609600" y="2174876"/>
            <a:ext cx="5386800" cy="32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49000" lIns="149000" spcFirstLastPara="1" rIns="149000" wrap="square" tIns="149000"/>
          <a:lstStyle>
            <a:lvl1pPr indent="-336550" lvl="0" marL="457200" marR="0" rtl="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700"/>
              <a:buFont typeface="Arial"/>
              <a:buChar char="•"/>
              <a:defRPr b="1" i="0" sz="17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1pPr>
            <a:lvl2pPr indent="-31115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Noto Sans Symbols"/>
              <a:buChar char="▪"/>
              <a:defRPr b="1" i="0" sz="15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2pPr>
            <a:lvl3pPr indent="-311150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Arial"/>
              <a:buChar char="•"/>
              <a:defRPr b="1" i="0" sz="13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3pPr>
            <a:lvl4pPr indent="-31115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Noto Sans Symbols"/>
              <a:buChar char="▪"/>
              <a:defRPr b="1" i="0" sz="13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4pPr>
            <a:lvl5pPr indent="-31115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Arial"/>
              <a:buChar char="•"/>
              <a:defRPr b="1" i="0" sz="13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3" type="body"/>
          </p:nvPr>
        </p:nvSpPr>
        <p:spPr>
          <a:xfrm>
            <a:off x="6193378" y="1535113"/>
            <a:ext cx="5388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149000" lIns="149000" spcFirstLastPara="1" rIns="149000" wrap="square" tIns="149000"/>
          <a:lstStyle>
            <a:lvl1pPr indent="-22860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None/>
              <a:defRPr b="1" i="0" sz="1700" u="none" cap="none" strike="noStrike">
                <a:solidFill>
                  <a:schemeClr val="dk2"/>
                </a:solidFill>
                <a:latin typeface="Teko"/>
                <a:ea typeface="Teko"/>
                <a:cs typeface="Teko"/>
                <a:sym typeface="Teko"/>
              </a:defRPr>
            </a:lvl1pPr>
            <a:lvl2pPr indent="-2286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Noto Sans Symbols"/>
              <a:buNone/>
              <a:defRPr b="1" i="0" sz="24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Arial"/>
              <a:buNone/>
              <a:defRPr b="1" i="0" sz="2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Noto Sans Symbols"/>
              <a:buNone/>
              <a:defRPr b="1" i="0" sz="20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5pPr>
            <a:lvl6pPr indent="-228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6pPr>
            <a:lvl7pPr indent="-228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7pPr>
            <a:lvl8pPr indent="-228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8pPr>
            <a:lvl9pPr indent="-228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4" type="body"/>
          </p:nvPr>
        </p:nvSpPr>
        <p:spPr>
          <a:xfrm>
            <a:off x="6193378" y="2174876"/>
            <a:ext cx="5388900" cy="32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49000" lIns="149000" spcFirstLastPara="1" rIns="149000" wrap="square" tIns="149000"/>
          <a:lstStyle>
            <a:lvl1pPr indent="-336550" lvl="0" marL="457200" marR="0" rtl="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700"/>
              <a:buFont typeface="Arial"/>
              <a:buChar char="•"/>
              <a:defRPr b="1" i="0" sz="17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1pPr>
            <a:lvl2pPr indent="-31115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Noto Sans Symbols"/>
              <a:buChar char="▪"/>
              <a:defRPr b="1" i="0" sz="15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2pPr>
            <a:lvl3pPr indent="-311150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Arial"/>
              <a:buChar char="•"/>
              <a:defRPr b="1" i="0" sz="13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3pPr>
            <a:lvl4pPr indent="-31115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Noto Sans Symbols"/>
              <a:buChar char="▪"/>
              <a:defRPr b="1" i="0" sz="13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4pPr>
            <a:lvl5pPr indent="-31115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Arial"/>
              <a:buChar char="•"/>
              <a:defRPr b="1" i="0" sz="13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737600" y="6251072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4475" lIns="149000" spcFirstLastPara="1" rIns="149000" wrap="square" tIns="744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5" name="Shape 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0933" y="6253381"/>
            <a:ext cx="2000251" cy="406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wo Content" showMasterSp="0">
  <p:cSld name="1_Two Conten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609600" y="592824"/>
            <a:ext cx="5486400" cy="543600"/>
          </a:xfrm>
          <a:prstGeom prst="rect">
            <a:avLst/>
          </a:prstGeom>
          <a:noFill/>
          <a:ln>
            <a:noFill/>
          </a:ln>
        </p:spPr>
        <p:txBody>
          <a:bodyPr anchorCtr="0" anchor="b" bIns="149000" lIns="149000" spcFirstLastPara="1" rIns="149000" wrap="square" tIns="149000"/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Teko"/>
              <a:buNone/>
              <a:defRPr b="1" i="0" sz="3400" u="none" cap="none" strike="noStrike">
                <a:solidFill>
                  <a:schemeClr val="dk2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609600" y="1600201"/>
            <a:ext cx="5384700" cy="41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9000" lIns="149000" spcFirstLastPara="1" rIns="149000" wrap="square" tIns="149000"/>
          <a:lstStyle>
            <a:lvl1pPr indent="-336550" lvl="0" marL="457200" marR="0" rtl="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700"/>
              <a:buFont typeface="Arial"/>
              <a:buChar char="•"/>
              <a:defRPr b="1" i="0" sz="17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1pPr>
            <a:lvl2pPr indent="-31115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Noto Sans Symbols"/>
              <a:buChar char="▪"/>
              <a:defRPr b="1" i="0" sz="15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2pPr>
            <a:lvl3pPr indent="-311150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Arial"/>
              <a:buChar char="•"/>
              <a:defRPr b="1" i="0" sz="13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3pPr>
            <a:lvl4pPr indent="-31115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Noto Sans Symbols"/>
              <a:buChar char="▪"/>
              <a:defRPr b="1" i="0" sz="13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4pPr>
            <a:lvl5pPr indent="-31115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Arial"/>
              <a:buChar char="•"/>
              <a:defRPr b="1" i="0" sz="13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5pPr>
            <a:lvl6pPr indent="-3683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6pPr>
            <a:lvl7pPr indent="-3683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7pPr>
            <a:lvl8pPr indent="-3683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8pPr>
            <a:lvl9pPr indent="-3683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737600" y="6251072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4475" lIns="149000" spcFirstLastPara="1" rIns="149000" wrap="square" tIns="744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0" name="Shape 50"/>
          <p:cNvCxnSpPr/>
          <p:nvPr/>
        </p:nvCxnSpPr>
        <p:spPr>
          <a:xfrm>
            <a:off x="609600" y="6126164"/>
            <a:ext cx="10972800" cy="0"/>
          </a:xfrm>
          <a:prstGeom prst="straightConnector1">
            <a:avLst/>
          </a:prstGeom>
          <a:noFill/>
          <a:ln cap="flat" cmpd="sng" w="2540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" name="Shape 51"/>
          <p:cNvCxnSpPr/>
          <p:nvPr/>
        </p:nvCxnSpPr>
        <p:spPr>
          <a:xfrm>
            <a:off x="609600" y="1273859"/>
            <a:ext cx="5486400" cy="0"/>
          </a:xfrm>
          <a:prstGeom prst="straightConnector1">
            <a:avLst/>
          </a:prstGeom>
          <a:noFill/>
          <a:ln cap="flat" cmpd="sng" w="2540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" name="Shape 52"/>
          <p:cNvSpPr/>
          <p:nvPr>
            <p:ph idx="2" type="pic"/>
          </p:nvPr>
        </p:nvSpPr>
        <p:spPr>
          <a:xfrm>
            <a:off x="6610361" y="592668"/>
            <a:ext cx="4971900" cy="51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49000" lIns="149000" spcFirstLastPara="1" rIns="149000" wrap="square" tIns="149000"/>
          <a:lstStyle>
            <a:lvl1pPr lvl="0" marR="0" rtl="0" algn="l"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marR="0" rtl="0" algn="l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Noto Sans Symbols"/>
              <a:buChar char="▪"/>
              <a:defRPr b="1" i="0" sz="2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2pPr>
            <a:lvl3pPr lvl="2" marR="0" rtl="0" algn="l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3pPr>
            <a:lvl4pPr lvl="3" marR="0" rtl="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700"/>
              <a:buFont typeface="Noto Sans Symbols"/>
              <a:buChar char="▪"/>
              <a:defRPr b="1" i="0" sz="17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4pPr>
            <a:lvl5pPr lvl="4" marR="0" rtl="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700"/>
              <a:buFont typeface="Arial"/>
              <a:buChar char="•"/>
              <a:defRPr b="1" i="0" sz="17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5pPr>
            <a:lvl6pPr lvl="5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6pPr>
            <a:lvl7pPr lvl="6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7pPr>
            <a:lvl8pPr lvl="7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8pPr>
            <a:lvl9pPr lvl="8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  <p:pic>
        <p:nvPicPr>
          <p:cNvPr id="53" name="Shape 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5735" y="6306991"/>
            <a:ext cx="2273342" cy="333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Two Content" showMasterSp="0">
  <p:cSld name="2_Two Conten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6096000" y="592824"/>
            <a:ext cx="5384700" cy="543600"/>
          </a:xfrm>
          <a:prstGeom prst="rect">
            <a:avLst/>
          </a:prstGeom>
          <a:noFill/>
          <a:ln>
            <a:noFill/>
          </a:ln>
        </p:spPr>
        <p:txBody>
          <a:bodyPr anchorCtr="0" anchor="b" bIns="149000" lIns="149000" spcFirstLastPara="1" rIns="149000" wrap="square" tIns="149000"/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Teko"/>
              <a:buNone/>
              <a:defRPr b="1" i="0" sz="3400" u="none" cap="none" strike="noStrike">
                <a:solidFill>
                  <a:schemeClr val="dk2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096000" y="1600201"/>
            <a:ext cx="5384700" cy="41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9000" lIns="149000" spcFirstLastPara="1" rIns="149000" wrap="square" tIns="149000"/>
          <a:lstStyle>
            <a:lvl1pPr indent="-336550" lvl="0" marL="457200" marR="0" rtl="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700"/>
              <a:buFont typeface="Arial"/>
              <a:buChar char="•"/>
              <a:defRPr b="1" i="0" sz="17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1pPr>
            <a:lvl2pPr indent="-311150" lvl="1" marL="914400" marR="0" rtl="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Noto Sans Symbols"/>
              <a:buChar char="▪"/>
              <a:defRPr b="1" i="0" sz="15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2pPr>
            <a:lvl3pPr indent="-311150" lvl="2" marL="1371600" marR="0" rtl="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Arial"/>
              <a:buChar char="•"/>
              <a:defRPr b="1" i="0" sz="13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3pPr>
            <a:lvl4pPr indent="-31115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Noto Sans Symbols"/>
              <a:buChar char="▪"/>
              <a:defRPr b="1" i="0" sz="13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4pPr>
            <a:lvl5pPr indent="-31115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Arial"/>
              <a:buChar char="•"/>
              <a:defRPr b="1" i="0" sz="13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5pPr>
            <a:lvl6pPr indent="-3683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6pPr>
            <a:lvl7pPr indent="-3683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7pPr>
            <a:lvl8pPr indent="-3683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8pPr>
            <a:lvl9pPr indent="-3683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737600" y="6251072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4475" lIns="149000" spcFirstLastPara="1" rIns="149000" wrap="square" tIns="744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8" name="Shape 58"/>
          <p:cNvCxnSpPr/>
          <p:nvPr/>
        </p:nvCxnSpPr>
        <p:spPr>
          <a:xfrm>
            <a:off x="609600" y="6126164"/>
            <a:ext cx="10972800" cy="0"/>
          </a:xfrm>
          <a:prstGeom prst="straightConnector1">
            <a:avLst/>
          </a:prstGeom>
          <a:noFill/>
          <a:ln cap="flat" cmpd="sng" w="2540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9" name="Shape 59"/>
          <p:cNvCxnSpPr/>
          <p:nvPr/>
        </p:nvCxnSpPr>
        <p:spPr>
          <a:xfrm>
            <a:off x="6096000" y="1273859"/>
            <a:ext cx="5384700" cy="0"/>
          </a:xfrm>
          <a:prstGeom prst="straightConnector1">
            <a:avLst/>
          </a:prstGeom>
          <a:noFill/>
          <a:ln cap="flat" cmpd="sng" w="2540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0" name="Shape 60"/>
          <p:cNvSpPr/>
          <p:nvPr>
            <p:ph idx="2" type="pic"/>
          </p:nvPr>
        </p:nvSpPr>
        <p:spPr>
          <a:xfrm>
            <a:off x="609600" y="592668"/>
            <a:ext cx="5190000" cy="51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49000" lIns="149000" spcFirstLastPara="1" rIns="149000" wrap="square" tIns="149000"/>
          <a:lstStyle>
            <a:lvl1pPr lvl="0" marR="0" rtl="0" algn="l"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marR="0" rtl="0" algn="l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Noto Sans Symbols"/>
              <a:buChar char="▪"/>
              <a:defRPr b="1" i="0" sz="2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2pPr>
            <a:lvl3pPr lvl="2" marR="0" rtl="0" algn="l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3pPr>
            <a:lvl4pPr lvl="3" marR="0" rtl="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700"/>
              <a:buFont typeface="Noto Sans Symbols"/>
              <a:buChar char="▪"/>
              <a:defRPr b="1" i="0" sz="17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4pPr>
            <a:lvl5pPr lvl="4" marR="0" rtl="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700"/>
              <a:buFont typeface="Arial"/>
              <a:buChar char="•"/>
              <a:defRPr b="1" i="0" sz="17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5pPr>
            <a:lvl6pPr lvl="5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6pPr>
            <a:lvl7pPr lvl="6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7pPr>
            <a:lvl8pPr lvl="7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8pPr>
            <a:lvl9pPr lvl="8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  <p:pic>
        <p:nvPicPr>
          <p:cNvPr id="61" name="Shape 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5735" y="6306991"/>
            <a:ext cx="2273342" cy="333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933" y="6253381"/>
            <a:ext cx="2000251" cy="406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609600" y="288024"/>
            <a:ext cx="10972800" cy="543600"/>
          </a:xfrm>
          <a:prstGeom prst="rect">
            <a:avLst/>
          </a:prstGeom>
          <a:noFill/>
          <a:ln>
            <a:noFill/>
          </a:ln>
        </p:spPr>
        <p:txBody>
          <a:bodyPr anchorCtr="0" anchor="b" bIns="149000" lIns="149000" spcFirstLastPara="1" rIns="149000" wrap="square" tIns="149000"/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Teko"/>
              <a:buNone/>
              <a:defRPr b="1" i="0" sz="3400" u="none" cap="none" strike="noStrike">
                <a:solidFill>
                  <a:schemeClr val="dk2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900"/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737600" y="6251072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4475" lIns="149000" spcFirstLastPara="1" rIns="149000" wrap="square" tIns="744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showMasterSp="0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2" type="sldNum"/>
          </p:nvPr>
        </p:nvSpPr>
        <p:spPr>
          <a:xfrm>
            <a:off x="8737600" y="6251072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4475" lIns="149000" spcFirstLastPara="1" rIns="149000" wrap="square" tIns="744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609600" y="262624"/>
            <a:ext cx="10972800" cy="543600"/>
          </a:xfrm>
          <a:prstGeom prst="rect">
            <a:avLst/>
          </a:prstGeom>
          <a:noFill/>
          <a:ln>
            <a:noFill/>
          </a:ln>
        </p:spPr>
        <p:txBody>
          <a:bodyPr anchorCtr="0" anchor="b" bIns="149000" lIns="149000" spcFirstLastPara="1" rIns="149000" wrap="square" tIns="149000"/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Teko"/>
              <a:buNone/>
              <a:defRPr b="1" i="0" sz="3100" u="none" cap="none" strike="noStrike">
                <a:solidFill>
                  <a:schemeClr val="dk2"/>
                </a:solidFill>
                <a:latin typeface="Teko"/>
                <a:ea typeface="Teko"/>
                <a:cs typeface="Teko"/>
                <a:sym typeface="Tek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609600" y="1270001"/>
            <a:ext cx="10972800" cy="41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49000" lIns="149000" spcFirstLastPara="1" rIns="149000" wrap="square" tIns="149000"/>
          <a:lstStyle>
            <a:lvl1pPr indent="-381000" lvl="0" marL="457200" marR="0" rtl="0" algn="l"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Noto Sans Symbols"/>
              <a:buChar char="▪"/>
              <a:defRPr b="1" i="0" sz="2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3pPr>
            <a:lvl4pPr indent="-33655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700"/>
              <a:buFont typeface="Noto Sans Symbols"/>
              <a:buChar char="▪"/>
              <a:defRPr b="1" i="0" sz="17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4pPr>
            <a:lvl5pPr indent="-33655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3F3F3F"/>
              </a:buClr>
              <a:buSzPts val="1700"/>
              <a:buFont typeface="Arial"/>
              <a:buChar char="•"/>
              <a:defRPr b="1" i="0" sz="17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5pPr>
            <a:lvl6pPr indent="-381000" lvl="5" marL="2743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6pPr>
            <a:lvl7pPr indent="-381000" lvl="6" marL="3200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7pPr>
            <a:lvl8pPr indent="-381000" lvl="7" marL="3657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8pPr>
            <a:lvl9pPr indent="-381000" lvl="8" marL="41148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737600" y="6251072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4475" lIns="149000" spcFirstLastPara="1" rIns="149000" wrap="square" tIns="744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F3F3F"/>
                </a:solidFill>
                <a:latin typeface="Teko"/>
                <a:ea typeface="Teko"/>
                <a:cs typeface="Teko"/>
                <a:sym typeface="Tek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" name="Shape 13"/>
          <p:cNvCxnSpPr/>
          <p:nvPr/>
        </p:nvCxnSpPr>
        <p:spPr>
          <a:xfrm>
            <a:off x="609600" y="892859"/>
            <a:ext cx="10972800" cy="0"/>
          </a:xfrm>
          <a:prstGeom prst="straightConnector1">
            <a:avLst/>
          </a:prstGeom>
          <a:noFill/>
          <a:ln cap="flat" cmpd="sng" w="2540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4" name="Shape 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70933" y="6329581"/>
            <a:ext cx="2000251" cy="40686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5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8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7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9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2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6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8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4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0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1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8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3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2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1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3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54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9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46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45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50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4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53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3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ctrTitle"/>
          </p:nvPr>
        </p:nvSpPr>
        <p:spPr>
          <a:xfrm>
            <a:off x="1839984" y="2896189"/>
            <a:ext cx="8511900" cy="82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4475" lIns="149000" spcFirstLastPara="1" rIns="149000" wrap="square" tIns="74475">
            <a:noAutofit/>
          </a:bodyPr>
          <a:lstStyle/>
          <a:p>
            <a:pPr indent="0" lvl="0" marL="0" marR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MYSTERY SHOP UPDATE</a:t>
            </a:r>
            <a:endParaRPr/>
          </a:p>
        </p:txBody>
      </p:sp>
      <p:sp>
        <p:nvSpPr>
          <p:cNvPr id="90" name="Shape 90"/>
          <p:cNvSpPr txBox="1"/>
          <p:nvPr/>
        </p:nvSpPr>
        <p:spPr>
          <a:xfrm>
            <a:off x="1839984" y="3837919"/>
            <a:ext cx="8512032" cy="622260"/>
          </a:xfrm>
          <a:prstGeom prst="rect">
            <a:avLst/>
          </a:prstGeom>
          <a:noFill/>
          <a:ln>
            <a:noFill/>
          </a:ln>
        </p:spPr>
        <p:txBody>
          <a:bodyPr anchorCtr="0" anchor="ctr" bIns="55850" lIns="111750" spcFirstLastPara="1" rIns="111750" wrap="square" tIns="5585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100"/>
              <a:buFont typeface="Teko"/>
              <a:buNone/>
            </a:pPr>
            <a:r>
              <a:rPr b="1" lang="en-US" sz="3400">
                <a:solidFill>
                  <a:schemeClr val="dk2"/>
                </a:solidFill>
                <a:latin typeface="Teko"/>
                <a:ea typeface="Teko"/>
                <a:cs typeface="Teko"/>
                <a:sym typeface="Teko"/>
              </a:rPr>
              <a:t>January/February 2018</a:t>
            </a:r>
            <a:endParaRPr b="1" sz="3400">
              <a:solidFill>
                <a:schemeClr val="dk2"/>
              </a:solidFill>
              <a:latin typeface="Teko"/>
              <a:ea typeface="Teko"/>
              <a:cs typeface="Teko"/>
              <a:sym typeface="Tek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609600" y="288024"/>
            <a:ext cx="10972800" cy="543600"/>
          </a:xfrm>
          <a:prstGeom prst="rect">
            <a:avLst/>
          </a:prstGeom>
        </p:spPr>
        <p:txBody>
          <a:bodyPr anchorCtr="0" anchor="b" bIns="149000" lIns="149000" spcFirstLastPara="1" rIns="149000" wrap="square" tIns="1490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REGION 1400</a:t>
            </a:r>
            <a:r>
              <a:rPr lang="en-US"/>
              <a:t> - BOTTOM STORES</a:t>
            </a:r>
            <a:endParaRPr/>
          </a:p>
        </p:txBody>
      </p:sp>
      <p:sp>
        <p:nvSpPr>
          <p:cNvPr id="154" name="Shape 154"/>
          <p:cNvSpPr txBox="1"/>
          <p:nvPr>
            <p:ph idx="12" type="sldNum"/>
          </p:nvPr>
        </p:nvSpPr>
        <p:spPr>
          <a:xfrm>
            <a:off x="8737600" y="6251072"/>
            <a:ext cx="2844900" cy="365100"/>
          </a:xfrm>
          <a:prstGeom prst="rect">
            <a:avLst/>
          </a:prstGeom>
        </p:spPr>
        <p:txBody>
          <a:bodyPr anchorCtr="0" anchor="ctr" bIns="74475" lIns="149000" spcFirstLastPara="1" rIns="149000" wrap="square" tIns="7447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55" name="Shape 155"/>
          <p:cNvGraphicFramePr/>
          <p:nvPr/>
        </p:nvGraphicFramePr>
        <p:xfrm>
          <a:off x="3705763" y="25443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{B0F1583F-4510-40B3-A655-7170BDB4E5A9}</a:tableStyleId>
              </a:tblPr>
              <a:tblGrid>
                <a:gridCol w="2666750"/>
                <a:gridCol w="983125"/>
                <a:gridCol w="1130600"/>
              </a:tblGrid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Manager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January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February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1404 - Bert Olmeda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84%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1401 - Eddie Alarcon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2982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1408 - Kim Garlington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79%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1411 - Hector DeLeon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79%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279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1402 - Pamela Brumley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2512" y="1064813"/>
            <a:ext cx="7646976" cy="472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/>
          <p:nvPr>
            <p:ph type="title"/>
          </p:nvPr>
        </p:nvSpPr>
        <p:spPr>
          <a:xfrm>
            <a:off x="609600" y="288024"/>
            <a:ext cx="10972800" cy="543600"/>
          </a:xfrm>
          <a:prstGeom prst="rect">
            <a:avLst/>
          </a:prstGeom>
        </p:spPr>
        <p:txBody>
          <a:bodyPr anchorCtr="0" anchor="b" bIns="149000" lIns="149000" spcFirstLastPara="1" rIns="149000" wrap="square" tIns="1490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REGION 1500</a:t>
            </a:r>
            <a:r>
              <a:rPr lang="en-US"/>
              <a:t> - MYSTERY SHOP SCORING</a:t>
            </a:r>
            <a:endParaRPr/>
          </a:p>
        </p:txBody>
      </p:sp>
      <p:sp>
        <p:nvSpPr>
          <p:cNvPr id="162" name="Shape 162"/>
          <p:cNvSpPr txBox="1"/>
          <p:nvPr>
            <p:ph idx="12" type="sldNum"/>
          </p:nvPr>
        </p:nvSpPr>
        <p:spPr>
          <a:xfrm>
            <a:off x="8737600" y="6251072"/>
            <a:ext cx="2844900" cy="365100"/>
          </a:xfrm>
          <a:prstGeom prst="rect">
            <a:avLst/>
          </a:prstGeom>
        </p:spPr>
        <p:txBody>
          <a:bodyPr anchorCtr="0" anchor="ctr" bIns="74475" lIns="149000" spcFirstLastPara="1" rIns="149000" wrap="square" tIns="7447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609600" y="288024"/>
            <a:ext cx="10972800" cy="543600"/>
          </a:xfrm>
          <a:prstGeom prst="rect">
            <a:avLst/>
          </a:prstGeom>
        </p:spPr>
        <p:txBody>
          <a:bodyPr anchorCtr="0" anchor="b" bIns="149000" lIns="149000" spcFirstLastPara="1" rIns="149000" wrap="square" tIns="1490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REGION 1500 - BOTTOM STORES</a:t>
            </a:r>
            <a:endParaRPr/>
          </a:p>
        </p:txBody>
      </p:sp>
      <p:sp>
        <p:nvSpPr>
          <p:cNvPr id="168" name="Shape 168"/>
          <p:cNvSpPr txBox="1"/>
          <p:nvPr>
            <p:ph idx="12" type="sldNum"/>
          </p:nvPr>
        </p:nvSpPr>
        <p:spPr>
          <a:xfrm>
            <a:off x="8737600" y="6251072"/>
            <a:ext cx="2844900" cy="365100"/>
          </a:xfrm>
          <a:prstGeom prst="rect">
            <a:avLst/>
          </a:prstGeom>
        </p:spPr>
        <p:txBody>
          <a:bodyPr anchorCtr="0" anchor="ctr" bIns="74475" lIns="149000" spcFirstLastPara="1" rIns="149000" wrap="square" tIns="7447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69" name="Shape 169"/>
          <p:cNvGraphicFramePr/>
          <p:nvPr/>
        </p:nvGraphicFramePr>
        <p:xfrm>
          <a:off x="3781425" y="2630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{B0F1583F-4510-40B3-A655-7170BDB4E5A9}</a:tableStyleId>
              </a:tblPr>
              <a:tblGrid>
                <a:gridCol w="2990850"/>
                <a:gridCol w="762000"/>
                <a:gridCol w="876300"/>
              </a:tblGrid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Manager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January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February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1507 - Armando de los Santos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1511 - David Wilson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1509 - Michael Tristan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79%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1508 - Patrick Landry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78%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1510 - Area Manager 1510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78%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609600" y="288024"/>
            <a:ext cx="10972800" cy="543600"/>
          </a:xfrm>
          <a:prstGeom prst="rect">
            <a:avLst/>
          </a:prstGeom>
        </p:spPr>
        <p:txBody>
          <a:bodyPr anchorCtr="0" anchor="b" bIns="149000" lIns="149000" spcFirstLastPara="1" rIns="149000" wrap="square" tIns="1490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REGION 1600</a:t>
            </a:r>
            <a:r>
              <a:rPr lang="en-US"/>
              <a:t> - MYSTERY SHOP SCORING</a:t>
            </a:r>
            <a:endParaRPr/>
          </a:p>
        </p:txBody>
      </p:sp>
      <p:sp>
        <p:nvSpPr>
          <p:cNvPr id="175" name="Shape 175"/>
          <p:cNvSpPr txBox="1"/>
          <p:nvPr>
            <p:ph idx="12" type="sldNum"/>
          </p:nvPr>
        </p:nvSpPr>
        <p:spPr>
          <a:xfrm>
            <a:off x="8737600" y="6251072"/>
            <a:ext cx="2844900" cy="365100"/>
          </a:xfrm>
          <a:prstGeom prst="rect">
            <a:avLst/>
          </a:prstGeom>
        </p:spPr>
        <p:txBody>
          <a:bodyPr anchorCtr="0" anchor="ctr" bIns="74475" lIns="149000" spcFirstLastPara="1" rIns="149000" wrap="square" tIns="7447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6" name="Shape 176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9763" y="989287"/>
            <a:ext cx="7892474" cy="4879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609600" y="288024"/>
            <a:ext cx="10972800" cy="543600"/>
          </a:xfrm>
          <a:prstGeom prst="rect">
            <a:avLst/>
          </a:prstGeom>
        </p:spPr>
        <p:txBody>
          <a:bodyPr anchorCtr="0" anchor="b" bIns="149000" lIns="149000" spcFirstLastPara="1" rIns="149000" wrap="square" tIns="1490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REGION 1600</a:t>
            </a:r>
            <a:r>
              <a:rPr lang="en-US"/>
              <a:t> - BOTTOM STORES</a:t>
            </a:r>
            <a:endParaRPr/>
          </a:p>
        </p:txBody>
      </p:sp>
      <p:sp>
        <p:nvSpPr>
          <p:cNvPr id="182" name="Shape 182"/>
          <p:cNvSpPr txBox="1"/>
          <p:nvPr>
            <p:ph idx="12" type="sldNum"/>
          </p:nvPr>
        </p:nvSpPr>
        <p:spPr>
          <a:xfrm>
            <a:off x="8737600" y="6251072"/>
            <a:ext cx="2844900" cy="365100"/>
          </a:xfrm>
          <a:prstGeom prst="rect">
            <a:avLst/>
          </a:prstGeom>
        </p:spPr>
        <p:txBody>
          <a:bodyPr anchorCtr="0" anchor="ctr" bIns="74475" lIns="149000" spcFirstLastPara="1" rIns="149000" wrap="square" tIns="7447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83" name="Shape 183"/>
          <p:cNvGraphicFramePr/>
          <p:nvPr/>
        </p:nvGraphicFramePr>
        <p:xfrm>
          <a:off x="3741538" y="24812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{B0F1583F-4510-40B3-A655-7170BDB4E5A9}</a:tableStyleId>
              </a:tblPr>
              <a:tblGrid>
                <a:gridCol w="2513975"/>
                <a:gridCol w="1020900"/>
                <a:gridCol w="1174050"/>
              </a:tblGrid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Manager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January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February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</a:tr>
              <a:tr h="3478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1605 - David McNair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1609 - Brian Doyle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258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1611 - Maria Nivelo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1604 - Ernest Jones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1610 - Greg Scott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73%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609600" y="288024"/>
            <a:ext cx="10972800" cy="543600"/>
          </a:xfrm>
          <a:prstGeom prst="rect">
            <a:avLst/>
          </a:prstGeom>
        </p:spPr>
        <p:txBody>
          <a:bodyPr anchorCtr="0" anchor="b" bIns="149000" lIns="149000" spcFirstLastPara="1" rIns="149000" wrap="square" tIns="1490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REGION 1700</a:t>
            </a:r>
            <a:r>
              <a:rPr lang="en-US"/>
              <a:t> - MYSTERY SHOP SCORING</a:t>
            </a:r>
            <a:endParaRPr/>
          </a:p>
        </p:txBody>
      </p:sp>
      <p:sp>
        <p:nvSpPr>
          <p:cNvPr id="189" name="Shape 189"/>
          <p:cNvSpPr txBox="1"/>
          <p:nvPr>
            <p:ph idx="12" type="sldNum"/>
          </p:nvPr>
        </p:nvSpPr>
        <p:spPr>
          <a:xfrm>
            <a:off x="8737600" y="6251072"/>
            <a:ext cx="2844900" cy="365100"/>
          </a:xfrm>
          <a:prstGeom prst="rect">
            <a:avLst/>
          </a:prstGeom>
        </p:spPr>
        <p:txBody>
          <a:bodyPr anchorCtr="0" anchor="ctr" bIns="74475" lIns="149000" spcFirstLastPara="1" rIns="149000" wrap="square" tIns="7447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0" name="Shape 19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5926" y="1072487"/>
            <a:ext cx="7620148" cy="4713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609600" y="288024"/>
            <a:ext cx="10972800" cy="543600"/>
          </a:xfrm>
          <a:prstGeom prst="rect">
            <a:avLst/>
          </a:prstGeom>
        </p:spPr>
        <p:txBody>
          <a:bodyPr anchorCtr="0" anchor="b" bIns="149000" lIns="149000" spcFirstLastPara="1" rIns="149000" wrap="square" tIns="1490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REGION 1700</a:t>
            </a:r>
            <a:r>
              <a:rPr lang="en-US"/>
              <a:t> - BOTTOM STORES</a:t>
            </a:r>
            <a:endParaRPr/>
          </a:p>
        </p:txBody>
      </p:sp>
      <p:sp>
        <p:nvSpPr>
          <p:cNvPr id="196" name="Shape 196"/>
          <p:cNvSpPr txBox="1"/>
          <p:nvPr>
            <p:ph idx="12" type="sldNum"/>
          </p:nvPr>
        </p:nvSpPr>
        <p:spPr>
          <a:xfrm>
            <a:off x="8737600" y="6251072"/>
            <a:ext cx="2844900" cy="365100"/>
          </a:xfrm>
          <a:prstGeom prst="rect">
            <a:avLst/>
          </a:prstGeom>
        </p:spPr>
        <p:txBody>
          <a:bodyPr anchorCtr="0" anchor="ctr" bIns="74475" lIns="149000" spcFirstLastPara="1" rIns="149000" wrap="square" tIns="7447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97" name="Shape 197"/>
          <p:cNvGraphicFramePr/>
          <p:nvPr/>
        </p:nvGraphicFramePr>
        <p:xfrm>
          <a:off x="3997538" y="2571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{B0F1583F-4510-40B3-A655-7170BDB4E5A9}</a:tableStyleId>
              </a:tblPr>
              <a:tblGrid>
                <a:gridCol w="2326800"/>
                <a:gridCol w="869825"/>
                <a:gridCol w="1000300"/>
              </a:tblGrid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Manager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January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February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</a:tr>
              <a:tr h="2784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1709 - Lorraine L. Giles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82%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248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1706 - Keith Ackerman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1705 - Jody Sauls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79%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1704 - Shelley Ross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1710 - Leon Bailey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73%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609600" y="288024"/>
            <a:ext cx="10972800" cy="543600"/>
          </a:xfrm>
          <a:prstGeom prst="rect">
            <a:avLst/>
          </a:prstGeom>
        </p:spPr>
        <p:txBody>
          <a:bodyPr anchorCtr="0" anchor="b" bIns="149000" lIns="149000" spcFirstLastPara="1" rIns="149000" wrap="square" tIns="1490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REGION 1800</a:t>
            </a:r>
            <a:r>
              <a:rPr lang="en-US"/>
              <a:t> - MYSTERY SHOP SCORING</a:t>
            </a:r>
            <a:endParaRPr/>
          </a:p>
        </p:txBody>
      </p:sp>
      <p:sp>
        <p:nvSpPr>
          <p:cNvPr id="203" name="Shape 203"/>
          <p:cNvSpPr txBox="1"/>
          <p:nvPr>
            <p:ph idx="12" type="sldNum"/>
          </p:nvPr>
        </p:nvSpPr>
        <p:spPr>
          <a:xfrm>
            <a:off x="8737600" y="6251072"/>
            <a:ext cx="2844900" cy="365100"/>
          </a:xfrm>
          <a:prstGeom prst="rect">
            <a:avLst/>
          </a:prstGeom>
        </p:spPr>
        <p:txBody>
          <a:bodyPr anchorCtr="0" anchor="ctr" bIns="74475" lIns="149000" spcFirstLastPara="1" rIns="149000" wrap="square" tIns="7447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4" name="Shape 20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4700" y="978950"/>
            <a:ext cx="7922600" cy="49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x="609600" y="288024"/>
            <a:ext cx="10972800" cy="543600"/>
          </a:xfrm>
          <a:prstGeom prst="rect">
            <a:avLst/>
          </a:prstGeom>
        </p:spPr>
        <p:txBody>
          <a:bodyPr anchorCtr="0" anchor="b" bIns="149000" lIns="149000" spcFirstLastPara="1" rIns="149000" wrap="square" tIns="1490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REGION 1800</a:t>
            </a:r>
            <a:r>
              <a:rPr lang="en-US"/>
              <a:t> - BOTTOM STORES</a:t>
            </a:r>
            <a:endParaRPr/>
          </a:p>
        </p:txBody>
      </p:sp>
      <p:sp>
        <p:nvSpPr>
          <p:cNvPr id="210" name="Shape 210"/>
          <p:cNvSpPr txBox="1"/>
          <p:nvPr>
            <p:ph idx="12" type="sldNum"/>
          </p:nvPr>
        </p:nvSpPr>
        <p:spPr>
          <a:xfrm>
            <a:off x="8737600" y="6251072"/>
            <a:ext cx="2844900" cy="365100"/>
          </a:xfrm>
          <a:prstGeom prst="rect">
            <a:avLst/>
          </a:prstGeom>
        </p:spPr>
        <p:txBody>
          <a:bodyPr anchorCtr="0" anchor="ctr" bIns="74475" lIns="149000" spcFirstLastPara="1" rIns="149000" wrap="square" tIns="7447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211" name="Shape 211"/>
          <p:cNvGraphicFramePr/>
          <p:nvPr/>
        </p:nvGraphicFramePr>
        <p:xfrm>
          <a:off x="3775575" y="25704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{B0F1583F-4510-40B3-A655-7170BDB4E5A9}</a:tableStyleId>
              </a:tblPr>
              <a:tblGrid>
                <a:gridCol w="2726650"/>
                <a:gridCol w="890325"/>
                <a:gridCol w="1023875"/>
              </a:tblGrid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Manager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January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February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1803 - Scott Drozdowski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2883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1802 - Christopher Weston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78%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1805 - Doug T. Bernard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78%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1808 - John Kosiak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78%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1806 - Jesse J. Albright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609600" y="288024"/>
            <a:ext cx="10972800" cy="543600"/>
          </a:xfrm>
          <a:prstGeom prst="rect">
            <a:avLst/>
          </a:prstGeom>
        </p:spPr>
        <p:txBody>
          <a:bodyPr anchorCtr="0" anchor="b" bIns="149000" lIns="149000" spcFirstLastPara="1" rIns="149000" wrap="square" tIns="1490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REGION 1900</a:t>
            </a:r>
            <a:r>
              <a:rPr lang="en-US"/>
              <a:t> - MYSTERY SHOP SCORING</a:t>
            </a:r>
            <a:endParaRPr/>
          </a:p>
        </p:txBody>
      </p:sp>
      <p:sp>
        <p:nvSpPr>
          <p:cNvPr id="217" name="Shape 217"/>
          <p:cNvSpPr txBox="1"/>
          <p:nvPr>
            <p:ph idx="12" type="sldNum"/>
          </p:nvPr>
        </p:nvSpPr>
        <p:spPr>
          <a:xfrm>
            <a:off x="8737600" y="6251072"/>
            <a:ext cx="2844900" cy="365100"/>
          </a:xfrm>
          <a:prstGeom prst="rect">
            <a:avLst/>
          </a:prstGeom>
        </p:spPr>
        <p:txBody>
          <a:bodyPr anchorCtr="0" anchor="ctr" bIns="74475" lIns="149000" spcFirstLastPara="1" rIns="149000" wrap="square" tIns="7447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8" name="Shape 218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7924" y="957250"/>
            <a:ext cx="7996152" cy="49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9072" y="957263"/>
            <a:ext cx="7993856" cy="49434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>
            <p:ph type="title"/>
          </p:nvPr>
        </p:nvSpPr>
        <p:spPr>
          <a:xfrm>
            <a:off x="609600" y="288024"/>
            <a:ext cx="10972800" cy="543600"/>
          </a:xfrm>
          <a:prstGeom prst="rect">
            <a:avLst/>
          </a:prstGeom>
        </p:spPr>
        <p:txBody>
          <a:bodyPr anchorCtr="0" anchor="b" bIns="149000" lIns="149000" spcFirstLastPara="1" rIns="149000" wrap="square" tIns="1490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TEAM HORIZON - MYSTERY SHOP SCORING</a:t>
            </a:r>
            <a:endParaRPr/>
          </a:p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8737600" y="6251072"/>
            <a:ext cx="2844900" cy="365100"/>
          </a:xfrm>
          <a:prstGeom prst="rect">
            <a:avLst/>
          </a:prstGeom>
        </p:spPr>
        <p:txBody>
          <a:bodyPr anchorCtr="0" anchor="ctr" bIns="74475" lIns="149000" spcFirstLastPara="1" rIns="149000" wrap="square" tIns="7447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609600" y="288024"/>
            <a:ext cx="10972800" cy="543600"/>
          </a:xfrm>
          <a:prstGeom prst="rect">
            <a:avLst/>
          </a:prstGeom>
        </p:spPr>
        <p:txBody>
          <a:bodyPr anchorCtr="0" anchor="b" bIns="149000" lIns="149000" spcFirstLastPara="1" rIns="149000" wrap="square" tIns="1490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REGION 1900</a:t>
            </a:r>
            <a:r>
              <a:rPr lang="en-US"/>
              <a:t> - BOTTOM STORES</a:t>
            </a:r>
            <a:endParaRPr/>
          </a:p>
        </p:txBody>
      </p:sp>
      <p:sp>
        <p:nvSpPr>
          <p:cNvPr id="224" name="Shape 224"/>
          <p:cNvSpPr txBox="1"/>
          <p:nvPr>
            <p:ph idx="12" type="sldNum"/>
          </p:nvPr>
        </p:nvSpPr>
        <p:spPr>
          <a:xfrm>
            <a:off x="8737600" y="6251072"/>
            <a:ext cx="2844900" cy="365100"/>
          </a:xfrm>
          <a:prstGeom prst="rect">
            <a:avLst/>
          </a:prstGeom>
        </p:spPr>
        <p:txBody>
          <a:bodyPr anchorCtr="0" anchor="ctr" bIns="74475" lIns="149000" spcFirstLastPara="1" rIns="149000" wrap="square" tIns="7447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225" name="Shape 225"/>
          <p:cNvGraphicFramePr/>
          <p:nvPr/>
        </p:nvGraphicFramePr>
        <p:xfrm>
          <a:off x="4000500" y="2571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{B0F1583F-4510-40B3-A655-7170BDB4E5A9}</a:tableStyleId>
              </a:tblPr>
              <a:tblGrid>
                <a:gridCol w="2552700"/>
                <a:gridCol w="762000"/>
                <a:gridCol w="876300"/>
              </a:tblGrid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Manager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January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February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1902 - Pamela Leach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79%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1910 - Denise D. Vandine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78%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1906 - Robert E. May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1904 - Thomas A. Brown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1903 - Janet M. Carlini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73%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x="609600" y="288024"/>
            <a:ext cx="10972800" cy="543600"/>
          </a:xfrm>
          <a:prstGeom prst="rect">
            <a:avLst/>
          </a:prstGeom>
        </p:spPr>
        <p:txBody>
          <a:bodyPr anchorCtr="0" anchor="b" bIns="149000" lIns="149000" spcFirstLastPara="1" rIns="149000" wrap="square" tIns="1490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REGION 2000 - MYSTERY SHOP SCORING</a:t>
            </a:r>
            <a:endParaRPr/>
          </a:p>
        </p:txBody>
      </p:sp>
      <p:sp>
        <p:nvSpPr>
          <p:cNvPr id="231" name="Shape 231"/>
          <p:cNvSpPr txBox="1"/>
          <p:nvPr>
            <p:ph idx="12" type="sldNum"/>
          </p:nvPr>
        </p:nvSpPr>
        <p:spPr>
          <a:xfrm>
            <a:off x="8737600" y="6251072"/>
            <a:ext cx="2844900" cy="365100"/>
          </a:xfrm>
          <a:prstGeom prst="rect">
            <a:avLst/>
          </a:prstGeom>
        </p:spPr>
        <p:txBody>
          <a:bodyPr anchorCtr="0" anchor="ctr" bIns="74475" lIns="149000" spcFirstLastPara="1" rIns="149000" wrap="square" tIns="7447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2" name="Shape 232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0375" y="981575"/>
            <a:ext cx="8218598" cy="5081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x="609600" y="288024"/>
            <a:ext cx="10972800" cy="543600"/>
          </a:xfrm>
          <a:prstGeom prst="rect">
            <a:avLst/>
          </a:prstGeom>
        </p:spPr>
        <p:txBody>
          <a:bodyPr anchorCtr="0" anchor="b" bIns="149000" lIns="149000" spcFirstLastPara="1" rIns="149000" wrap="square" tIns="1490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REGION 2000 - BOTTOM STORES</a:t>
            </a:r>
            <a:endParaRPr/>
          </a:p>
        </p:txBody>
      </p:sp>
      <p:sp>
        <p:nvSpPr>
          <p:cNvPr id="238" name="Shape 238"/>
          <p:cNvSpPr txBox="1"/>
          <p:nvPr>
            <p:ph idx="12" type="sldNum"/>
          </p:nvPr>
        </p:nvSpPr>
        <p:spPr>
          <a:xfrm>
            <a:off x="8737600" y="6251072"/>
            <a:ext cx="2844900" cy="365100"/>
          </a:xfrm>
          <a:prstGeom prst="rect">
            <a:avLst/>
          </a:prstGeom>
        </p:spPr>
        <p:txBody>
          <a:bodyPr anchorCtr="0" anchor="ctr" bIns="74475" lIns="149000" spcFirstLastPara="1" rIns="149000" wrap="square" tIns="7447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239" name="Shape 239"/>
          <p:cNvGraphicFramePr/>
          <p:nvPr/>
        </p:nvGraphicFramePr>
        <p:xfrm>
          <a:off x="4076925" y="2530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{B0F1583F-4510-40B3-A655-7170BDB4E5A9}</a:tableStyleId>
              </a:tblPr>
              <a:tblGrid>
                <a:gridCol w="2486025"/>
                <a:gridCol w="762000"/>
                <a:gridCol w="876300"/>
              </a:tblGrid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Manager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January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February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2006 - Barbara Yerdon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79%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2009 - Melinda M. Gifford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78%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2008 - Melvin L. Cooper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2011 - Nadeem Shakoor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2004 - Jennifer E. Frank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Shape 24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9072" y="957263"/>
            <a:ext cx="7993856" cy="494347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Shape 245"/>
          <p:cNvSpPr txBox="1"/>
          <p:nvPr>
            <p:ph type="title"/>
          </p:nvPr>
        </p:nvSpPr>
        <p:spPr>
          <a:xfrm>
            <a:off x="609600" y="288024"/>
            <a:ext cx="10972800" cy="543600"/>
          </a:xfrm>
          <a:prstGeom prst="rect">
            <a:avLst/>
          </a:prstGeom>
        </p:spPr>
        <p:txBody>
          <a:bodyPr anchorCtr="0" anchor="b" bIns="149000" lIns="149000" spcFirstLastPara="1" rIns="149000" wrap="square" tIns="1490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FAST &amp; FRIENDLY - MYSTERY SHOP SCORING</a:t>
            </a:r>
            <a:endParaRPr/>
          </a:p>
        </p:txBody>
      </p:sp>
      <p:sp>
        <p:nvSpPr>
          <p:cNvPr id="246" name="Shape 246"/>
          <p:cNvSpPr txBox="1"/>
          <p:nvPr>
            <p:ph idx="12" type="sldNum"/>
          </p:nvPr>
        </p:nvSpPr>
        <p:spPr>
          <a:xfrm>
            <a:off x="8737600" y="6251072"/>
            <a:ext cx="2844900" cy="365100"/>
          </a:xfrm>
          <a:prstGeom prst="rect">
            <a:avLst/>
          </a:prstGeom>
        </p:spPr>
        <p:txBody>
          <a:bodyPr anchorCtr="0" anchor="ctr" bIns="74475" lIns="149000" spcFirstLastPara="1" rIns="149000" wrap="square" tIns="7447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type="title"/>
          </p:nvPr>
        </p:nvSpPr>
        <p:spPr>
          <a:xfrm>
            <a:off x="609600" y="288024"/>
            <a:ext cx="10972800" cy="543600"/>
          </a:xfrm>
          <a:prstGeom prst="rect">
            <a:avLst/>
          </a:prstGeom>
        </p:spPr>
        <p:txBody>
          <a:bodyPr anchorCtr="0" anchor="b" bIns="149000" lIns="149000" spcFirstLastPara="1" rIns="149000" wrap="square" tIns="1490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FAST &amp; FRIENDLY - REGIONS</a:t>
            </a:r>
            <a:endParaRPr/>
          </a:p>
        </p:txBody>
      </p:sp>
      <p:sp>
        <p:nvSpPr>
          <p:cNvPr id="252" name="Shape 252"/>
          <p:cNvSpPr txBox="1"/>
          <p:nvPr>
            <p:ph idx="12" type="sldNum"/>
          </p:nvPr>
        </p:nvSpPr>
        <p:spPr>
          <a:xfrm>
            <a:off x="8737600" y="6251072"/>
            <a:ext cx="2844900" cy="365100"/>
          </a:xfrm>
          <a:prstGeom prst="rect">
            <a:avLst/>
          </a:prstGeom>
        </p:spPr>
        <p:txBody>
          <a:bodyPr anchorCtr="0" anchor="ctr" bIns="74475" lIns="149000" spcFirstLastPara="1" rIns="149000" wrap="square" tIns="7447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3" name="Shape 253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8412" y="1055450"/>
            <a:ext cx="7675175" cy="474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type="title"/>
          </p:nvPr>
        </p:nvSpPr>
        <p:spPr>
          <a:xfrm>
            <a:off x="609600" y="288024"/>
            <a:ext cx="10972800" cy="543600"/>
          </a:xfrm>
          <a:prstGeom prst="rect">
            <a:avLst/>
          </a:prstGeom>
        </p:spPr>
        <p:txBody>
          <a:bodyPr anchorCtr="0" anchor="b" bIns="149000" lIns="149000" spcFirstLastPara="1" rIns="149000" wrap="square" tIns="1490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FAST &amp; FRIENDLY UPSELL</a:t>
            </a:r>
            <a:endParaRPr/>
          </a:p>
        </p:txBody>
      </p:sp>
      <p:sp>
        <p:nvSpPr>
          <p:cNvPr id="259" name="Shape 259"/>
          <p:cNvSpPr txBox="1"/>
          <p:nvPr>
            <p:ph idx="12" type="sldNum"/>
          </p:nvPr>
        </p:nvSpPr>
        <p:spPr>
          <a:xfrm>
            <a:off x="8737600" y="6251072"/>
            <a:ext cx="2844900" cy="365100"/>
          </a:xfrm>
          <a:prstGeom prst="rect">
            <a:avLst/>
          </a:prstGeom>
        </p:spPr>
        <p:txBody>
          <a:bodyPr anchorCtr="0" anchor="ctr" bIns="74475" lIns="149000" spcFirstLastPara="1" rIns="149000" wrap="square" tIns="7447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0" name="Shape 26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7625" y="1023652"/>
            <a:ext cx="8144798" cy="503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Shape 265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1825" y="1149600"/>
            <a:ext cx="8326851" cy="51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Shape 266"/>
          <p:cNvSpPr txBox="1"/>
          <p:nvPr>
            <p:ph type="title"/>
          </p:nvPr>
        </p:nvSpPr>
        <p:spPr>
          <a:xfrm>
            <a:off x="609600" y="288024"/>
            <a:ext cx="10972800" cy="543600"/>
          </a:xfrm>
          <a:prstGeom prst="rect">
            <a:avLst/>
          </a:prstGeom>
        </p:spPr>
        <p:txBody>
          <a:bodyPr anchorCtr="0" anchor="b" bIns="149000" lIns="149000" spcFirstLastPara="1" rIns="149000" wrap="square" tIns="1490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FAST &amp; FRIENDLY UPSELL - REGIONS</a:t>
            </a:r>
            <a:endParaRPr/>
          </a:p>
        </p:txBody>
      </p:sp>
      <p:sp>
        <p:nvSpPr>
          <p:cNvPr id="267" name="Shape 267"/>
          <p:cNvSpPr txBox="1"/>
          <p:nvPr>
            <p:ph idx="12" type="sldNum"/>
          </p:nvPr>
        </p:nvSpPr>
        <p:spPr>
          <a:xfrm>
            <a:off x="8737600" y="6251072"/>
            <a:ext cx="2844900" cy="365100"/>
          </a:xfrm>
          <a:prstGeom prst="rect">
            <a:avLst/>
          </a:prstGeom>
        </p:spPr>
        <p:txBody>
          <a:bodyPr anchorCtr="0" anchor="ctr" bIns="74475" lIns="149000" spcFirstLastPara="1" rIns="149000" wrap="square" tIns="7447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Shape 272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8646" y="987925"/>
            <a:ext cx="7894707" cy="488215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 txBox="1"/>
          <p:nvPr>
            <p:ph type="title"/>
          </p:nvPr>
        </p:nvSpPr>
        <p:spPr>
          <a:xfrm>
            <a:off x="609600" y="288024"/>
            <a:ext cx="10972800" cy="543600"/>
          </a:xfrm>
          <a:prstGeom prst="rect">
            <a:avLst/>
          </a:prstGeom>
        </p:spPr>
        <p:txBody>
          <a:bodyPr anchorCtr="0" anchor="b" bIns="149000" lIns="149000" spcFirstLastPara="1" rIns="149000" wrap="square" tIns="1490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FAST &amp; FRIENDLY UPSELL - REGION 1100</a:t>
            </a:r>
            <a:endParaRPr/>
          </a:p>
        </p:txBody>
      </p:sp>
      <p:sp>
        <p:nvSpPr>
          <p:cNvPr id="274" name="Shape 274"/>
          <p:cNvSpPr txBox="1"/>
          <p:nvPr>
            <p:ph idx="12" type="sldNum"/>
          </p:nvPr>
        </p:nvSpPr>
        <p:spPr>
          <a:xfrm>
            <a:off x="8737600" y="6251072"/>
            <a:ext cx="2844900" cy="365100"/>
          </a:xfrm>
          <a:prstGeom prst="rect">
            <a:avLst/>
          </a:prstGeom>
        </p:spPr>
        <p:txBody>
          <a:bodyPr anchorCtr="0" anchor="ctr" bIns="74475" lIns="149000" spcFirstLastPara="1" rIns="149000" wrap="square" tIns="7447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type="title"/>
          </p:nvPr>
        </p:nvSpPr>
        <p:spPr>
          <a:xfrm>
            <a:off x="609600" y="288024"/>
            <a:ext cx="10972800" cy="543600"/>
          </a:xfrm>
          <a:prstGeom prst="rect">
            <a:avLst/>
          </a:prstGeom>
        </p:spPr>
        <p:txBody>
          <a:bodyPr anchorCtr="0" anchor="b" bIns="149000" lIns="149000" spcFirstLastPara="1" rIns="149000" wrap="square" tIns="1490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FAST &amp; FRIENDLY UPSELL - REGION 1200</a:t>
            </a:r>
            <a:endParaRPr/>
          </a:p>
        </p:txBody>
      </p:sp>
      <p:sp>
        <p:nvSpPr>
          <p:cNvPr id="280" name="Shape 280"/>
          <p:cNvSpPr txBox="1"/>
          <p:nvPr>
            <p:ph idx="12" type="sldNum"/>
          </p:nvPr>
        </p:nvSpPr>
        <p:spPr>
          <a:xfrm>
            <a:off x="8737600" y="6251072"/>
            <a:ext cx="2844900" cy="365100"/>
          </a:xfrm>
          <a:prstGeom prst="rect">
            <a:avLst/>
          </a:prstGeom>
        </p:spPr>
        <p:txBody>
          <a:bodyPr anchorCtr="0" anchor="ctr" bIns="74475" lIns="149000" spcFirstLastPara="1" rIns="149000" wrap="square" tIns="7447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1" name="Shape 28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8700" y="1045762"/>
            <a:ext cx="8507651" cy="5261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Shape 286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8825" y="1049875"/>
            <a:ext cx="7694350" cy="475825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Shape 287"/>
          <p:cNvSpPr txBox="1"/>
          <p:nvPr>
            <p:ph type="title"/>
          </p:nvPr>
        </p:nvSpPr>
        <p:spPr>
          <a:xfrm>
            <a:off x="609600" y="288024"/>
            <a:ext cx="10972800" cy="543600"/>
          </a:xfrm>
          <a:prstGeom prst="rect">
            <a:avLst/>
          </a:prstGeom>
        </p:spPr>
        <p:txBody>
          <a:bodyPr anchorCtr="0" anchor="b" bIns="149000" lIns="149000" spcFirstLastPara="1" rIns="149000" wrap="square" tIns="1490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FAST &amp; FRIENDLY UPSELL - REGION 1300</a:t>
            </a:r>
            <a:endParaRPr/>
          </a:p>
        </p:txBody>
      </p:sp>
      <p:sp>
        <p:nvSpPr>
          <p:cNvPr id="288" name="Shape 288"/>
          <p:cNvSpPr txBox="1"/>
          <p:nvPr>
            <p:ph idx="12" type="sldNum"/>
          </p:nvPr>
        </p:nvSpPr>
        <p:spPr>
          <a:xfrm>
            <a:off x="8737600" y="6251072"/>
            <a:ext cx="2844900" cy="365100"/>
          </a:xfrm>
          <a:prstGeom prst="rect">
            <a:avLst/>
          </a:prstGeom>
        </p:spPr>
        <p:txBody>
          <a:bodyPr anchorCtr="0" anchor="ctr" bIns="74475" lIns="149000" spcFirstLastPara="1" rIns="149000" wrap="square" tIns="7447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Shape 103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9072" y="957263"/>
            <a:ext cx="7993856" cy="494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>
            <p:ph type="title"/>
          </p:nvPr>
        </p:nvSpPr>
        <p:spPr>
          <a:xfrm>
            <a:off x="609600" y="288024"/>
            <a:ext cx="10972800" cy="543600"/>
          </a:xfrm>
          <a:prstGeom prst="rect">
            <a:avLst/>
          </a:prstGeom>
        </p:spPr>
        <p:txBody>
          <a:bodyPr anchorCtr="0" anchor="b" bIns="149000" lIns="149000" spcFirstLastPara="1" rIns="149000" wrap="square" tIns="1490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REGION 1100 - MYSTERY SHOP SCORING</a:t>
            </a:r>
            <a:endParaRPr/>
          </a:p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8737600" y="6251072"/>
            <a:ext cx="2844900" cy="365100"/>
          </a:xfrm>
          <a:prstGeom prst="rect">
            <a:avLst/>
          </a:prstGeom>
        </p:spPr>
        <p:txBody>
          <a:bodyPr anchorCtr="0" anchor="ctr" bIns="74475" lIns="149000" spcFirstLastPara="1" rIns="149000" wrap="square" tIns="7447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>
            <p:ph type="title"/>
          </p:nvPr>
        </p:nvSpPr>
        <p:spPr>
          <a:xfrm>
            <a:off x="609600" y="288024"/>
            <a:ext cx="10972800" cy="543600"/>
          </a:xfrm>
          <a:prstGeom prst="rect">
            <a:avLst/>
          </a:prstGeom>
        </p:spPr>
        <p:txBody>
          <a:bodyPr anchorCtr="0" anchor="b" bIns="149000" lIns="149000" spcFirstLastPara="1" rIns="149000" wrap="square" tIns="1490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FAST &amp; FRIENDLY UPSELL - REGION 1400</a:t>
            </a:r>
            <a:endParaRPr/>
          </a:p>
        </p:txBody>
      </p:sp>
      <p:sp>
        <p:nvSpPr>
          <p:cNvPr id="294" name="Shape 294"/>
          <p:cNvSpPr txBox="1"/>
          <p:nvPr>
            <p:ph idx="12" type="sldNum"/>
          </p:nvPr>
        </p:nvSpPr>
        <p:spPr>
          <a:xfrm>
            <a:off x="8737600" y="6251072"/>
            <a:ext cx="2844900" cy="365100"/>
          </a:xfrm>
          <a:prstGeom prst="rect">
            <a:avLst/>
          </a:prstGeom>
        </p:spPr>
        <p:txBody>
          <a:bodyPr anchorCtr="0" anchor="ctr" bIns="74475" lIns="149000" spcFirstLastPara="1" rIns="149000" wrap="square" tIns="7447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5" name="Shape 295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3106" y="909924"/>
            <a:ext cx="8145787" cy="5038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Shape 30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7341" y="944762"/>
            <a:ext cx="7957318" cy="4968475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Shape 301"/>
          <p:cNvSpPr txBox="1"/>
          <p:nvPr>
            <p:ph type="title"/>
          </p:nvPr>
        </p:nvSpPr>
        <p:spPr>
          <a:xfrm>
            <a:off x="609600" y="288024"/>
            <a:ext cx="10972800" cy="543600"/>
          </a:xfrm>
          <a:prstGeom prst="rect">
            <a:avLst/>
          </a:prstGeom>
        </p:spPr>
        <p:txBody>
          <a:bodyPr anchorCtr="0" anchor="b" bIns="149000" lIns="149000" spcFirstLastPara="1" rIns="149000" wrap="square" tIns="1490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FAST &amp; FRIENDLY UPSELL - REGION 1500</a:t>
            </a:r>
            <a:endParaRPr/>
          </a:p>
        </p:txBody>
      </p:sp>
      <p:sp>
        <p:nvSpPr>
          <p:cNvPr id="302" name="Shape 302"/>
          <p:cNvSpPr txBox="1"/>
          <p:nvPr>
            <p:ph idx="12" type="sldNum"/>
          </p:nvPr>
        </p:nvSpPr>
        <p:spPr>
          <a:xfrm>
            <a:off x="8737600" y="6251072"/>
            <a:ext cx="2844900" cy="365100"/>
          </a:xfrm>
          <a:prstGeom prst="rect">
            <a:avLst/>
          </a:prstGeom>
        </p:spPr>
        <p:txBody>
          <a:bodyPr anchorCtr="0" anchor="ctr" bIns="74475" lIns="149000" spcFirstLastPara="1" rIns="149000" wrap="square" tIns="7447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type="title"/>
          </p:nvPr>
        </p:nvSpPr>
        <p:spPr>
          <a:xfrm>
            <a:off x="609600" y="288024"/>
            <a:ext cx="10972800" cy="543600"/>
          </a:xfrm>
          <a:prstGeom prst="rect">
            <a:avLst/>
          </a:prstGeom>
        </p:spPr>
        <p:txBody>
          <a:bodyPr anchorCtr="0" anchor="b" bIns="149000" lIns="149000" spcFirstLastPara="1" rIns="149000" wrap="square" tIns="1490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FAST &amp; FRIENDLY UPSELL - REGION 1600</a:t>
            </a:r>
            <a:endParaRPr/>
          </a:p>
        </p:txBody>
      </p:sp>
      <p:sp>
        <p:nvSpPr>
          <p:cNvPr id="308" name="Shape 308"/>
          <p:cNvSpPr txBox="1"/>
          <p:nvPr>
            <p:ph idx="12" type="sldNum"/>
          </p:nvPr>
        </p:nvSpPr>
        <p:spPr>
          <a:xfrm>
            <a:off x="8737600" y="6251072"/>
            <a:ext cx="2844900" cy="365100"/>
          </a:xfrm>
          <a:prstGeom prst="rect">
            <a:avLst/>
          </a:prstGeom>
        </p:spPr>
        <p:txBody>
          <a:bodyPr anchorCtr="0" anchor="ctr" bIns="74475" lIns="149000" spcFirstLastPara="1" rIns="149000" wrap="square" tIns="7447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9" name="Shape 30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2808" y="960282"/>
            <a:ext cx="7986384" cy="4937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>
            <p:ph type="title"/>
          </p:nvPr>
        </p:nvSpPr>
        <p:spPr>
          <a:xfrm>
            <a:off x="609600" y="288024"/>
            <a:ext cx="10972800" cy="543600"/>
          </a:xfrm>
          <a:prstGeom prst="rect">
            <a:avLst/>
          </a:prstGeom>
        </p:spPr>
        <p:txBody>
          <a:bodyPr anchorCtr="0" anchor="b" bIns="149000" lIns="149000" spcFirstLastPara="1" rIns="149000" wrap="square" tIns="1490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FAST &amp; FRIENDLY UPSELL - REGION 1700</a:t>
            </a:r>
            <a:endParaRPr/>
          </a:p>
        </p:txBody>
      </p:sp>
      <p:sp>
        <p:nvSpPr>
          <p:cNvPr id="315" name="Shape 315"/>
          <p:cNvSpPr txBox="1"/>
          <p:nvPr>
            <p:ph idx="12" type="sldNum"/>
          </p:nvPr>
        </p:nvSpPr>
        <p:spPr>
          <a:xfrm>
            <a:off x="8737600" y="6251072"/>
            <a:ext cx="2844900" cy="365100"/>
          </a:xfrm>
          <a:prstGeom prst="rect">
            <a:avLst/>
          </a:prstGeom>
        </p:spPr>
        <p:txBody>
          <a:bodyPr anchorCtr="0" anchor="ctr" bIns="74475" lIns="149000" spcFirstLastPara="1" rIns="149000" wrap="square" tIns="7447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6" name="Shape 316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6501" y="1061474"/>
            <a:ext cx="7658998" cy="4735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/>
          <p:nvPr>
            <p:ph type="title"/>
          </p:nvPr>
        </p:nvSpPr>
        <p:spPr>
          <a:xfrm>
            <a:off x="609600" y="288024"/>
            <a:ext cx="10972800" cy="543600"/>
          </a:xfrm>
          <a:prstGeom prst="rect">
            <a:avLst/>
          </a:prstGeom>
        </p:spPr>
        <p:txBody>
          <a:bodyPr anchorCtr="0" anchor="b" bIns="149000" lIns="149000" spcFirstLastPara="1" rIns="149000" wrap="square" tIns="1490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FAST &amp; FRIENDLY UPSELL - REGION 1800</a:t>
            </a:r>
            <a:endParaRPr/>
          </a:p>
        </p:txBody>
      </p:sp>
      <p:sp>
        <p:nvSpPr>
          <p:cNvPr id="322" name="Shape 322"/>
          <p:cNvSpPr txBox="1"/>
          <p:nvPr>
            <p:ph idx="12" type="sldNum"/>
          </p:nvPr>
        </p:nvSpPr>
        <p:spPr>
          <a:xfrm>
            <a:off x="8737600" y="6251072"/>
            <a:ext cx="2844900" cy="365100"/>
          </a:xfrm>
          <a:prstGeom prst="rect">
            <a:avLst/>
          </a:prstGeom>
        </p:spPr>
        <p:txBody>
          <a:bodyPr anchorCtr="0" anchor="ctr" bIns="74475" lIns="149000" spcFirstLastPara="1" rIns="149000" wrap="square" tIns="7447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3" name="Shape 323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0449" y="971175"/>
            <a:ext cx="7951101" cy="4915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/>
          <p:nvPr>
            <p:ph type="title"/>
          </p:nvPr>
        </p:nvSpPr>
        <p:spPr>
          <a:xfrm>
            <a:off x="609600" y="288024"/>
            <a:ext cx="10972800" cy="543600"/>
          </a:xfrm>
          <a:prstGeom prst="rect">
            <a:avLst/>
          </a:prstGeom>
        </p:spPr>
        <p:txBody>
          <a:bodyPr anchorCtr="0" anchor="b" bIns="149000" lIns="149000" spcFirstLastPara="1" rIns="149000" wrap="square" tIns="1490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FAST &amp; FRIENDLY UPSELL - REGION 1900</a:t>
            </a:r>
            <a:endParaRPr/>
          </a:p>
        </p:txBody>
      </p:sp>
      <p:sp>
        <p:nvSpPr>
          <p:cNvPr id="329" name="Shape 329"/>
          <p:cNvSpPr txBox="1"/>
          <p:nvPr>
            <p:ph idx="12" type="sldNum"/>
          </p:nvPr>
        </p:nvSpPr>
        <p:spPr>
          <a:xfrm>
            <a:off x="8737600" y="6251072"/>
            <a:ext cx="2844900" cy="365100"/>
          </a:xfrm>
          <a:prstGeom prst="rect">
            <a:avLst/>
          </a:prstGeom>
        </p:spPr>
        <p:txBody>
          <a:bodyPr anchorCtr="0" anchor="ctr" bIns="74475" lIns="149000" spcFirstLastPara="1" rIns="149000" wrap="square" tIns="7447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30" name="Shape 33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8726" y="902112"/>
            <a:ext cx="8174548" cy="5053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/>
          <p:nvPr>
            <p:ph type="title"/>
          </p:nvPr>
        </p:nvSpPr>
        <p:spPr>
          <a:xfrm>
            <a:off x="609600" y="288024"/>
            <a:ext cx="10972800" cy="543600"/>
          </a:xfrm>
          <a:prstGeom prst="rect">
            <a:avLst/>
          </a:prstGeom>
        </p:spPr>
        <p:txBody>
          <a:bodyPr anchorCtr="0" anchor="b" bIns="149000" lIns="149000" spcFirstLastPara="1" rIns="149000" wrap="square" tIns="1490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FAST &amp; FRIENDLY UPSELL - REGION 2000</a:t>
            </a:r>
            <a:endParaRPr/>
          </a:p>
        </p:txBody>
      </p:sp>
      <p:sp>
        <p:nvSpPr>
          <p:cNvPr id="336" name="Shape 336"/>
          <p:cNvSpPr txBox="1"/>
          <p:nvPr>
            <p:ph idx="12" type="sldNum"/>
          </p:nvPr>
        </p:nvSpPr>
        <p:spPr>
          <a:xfrm>
            <a:off x="8737600" y="6251072"/>
            <a:ext cx="2844900" cy="365100"/>
          </a:xfrm>
          <a:prstGeom prst="rect">
            <a:avLst/>
          </a:prstGeom>
        </p:spPr>
        <p:txBody>
          <a:bodyPr anchorCtr="0" anchor="ctr" bIns="74475" lIns="149000" spcFirstLastPara="1" rIns="149000" wrap="square" tIns="7447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37" name="Shape 337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8963" y="1018687"/>
            <a:ext cx="7794074" cy="4820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/>
          <p:nvPr>
            <p:ph type="title"/>
          </p:nvPr>
        </p:nvSpPr>
        <p:spPr>
          <a:xfrm>
            <a:off x="609600" y="288024"/>
            <a:ext cx="10972800" cy="543600"/>
          </a:xfrm>
          <a:prstGeom prst="rect">
            <a:avLst/>
          </a:prstGeom>
        </p:spPr>
        <p:txBody>
          <a:bodyPr anchorCtr="0" anchor="b" bIns="149000" lIns="149000" spcFirstLastPara="1" rIns="149000" wrap="square" tIns="1490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FAST &amp; FRIENDLY BEVERAGES  </a:t>
            </a:r>
            <a:endParaRPr/>
          </a:p>
        </p:txBody>
      </p:sp>
      <p:sp>
        <p:nvSpPr>
          <p:cNvPr id="343" name="Shape 343"/>
          <p:cNvSpPr txBox="1"/>
          <p:nvPr>
            <p:ph idx="12" type="sldNum"/>
          </p:nvPr>
        </p:nvSpPr>
        <p:spPr>
          <a:xfrm>
            <a:off x="8737600" y="6251072"/>
            <a:ext cx="2844900" cy="365100"/>
          </a:xfrm>
          <a:prstGeom prst="rect">
            <a:avLst/>
          </a:prstGeom>
        </p:spPr>
        <p:txBody>
          <a:bodyPr anchorCtr="0" anchor="ctr" bIns="74475" lIns="149000" spcFirstLastPara="1" rIns="149000" wrap="square" tIns="7447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44" name="Shape 34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7562" y="981763"/>
            <a:ext cx="7916875" cy="4894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Shape 34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9072" y="957263"/>
            <a:ext cx="7993856" cy="4943475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Shape 350"/>
          <p:cNvSpPr txBox="1"/>
          <p:nvPr>
            <p:ph type="title"/>
          </p:nvPr>
        </p:nvSpPr>
        <p:spPr>
          <a:xfrm>
            <a:off x="609600" y="288024"/>
            <a:ext cx="10972800" cy="543600"/>
          </a:xfrm>
          <a:prstGeom prst="rect">
            <a:avLst/>
          </a:prstGeom>
        </p:spPr>
        <p:txBody>
          <a:bodyPr anchorCtr="0" anchor="b" bIns="149000" lIns="149000" spcFirstLastPara="1" rIns="149000" wrap="square" tIns="1490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FAST &amp; FRIENDLY BEVERAGES - REGIONS</a:t>
            </a:r>
            <a:endParaRPr/>
          </a:p>
        </p:txBody>
      </p:sp>
      <p:sp>
        <p:nvSpPr>
          <p:cNvPr id="351" name="Shape 351"/>
          <p:cNvSpPr txBox="1"/>
          <p:nvPr>
            <p:ph idx="12" type="sldNum"/>
          </p:nvPr>
        </p:nvSpPr>
        <p:spPr>
          <a:xfrm>
            <a:off x="8737600" y="6251072"/>
            <a:ext cx="2844900" cy="365100"/>
          </a:xfrm>
          <a:prstGeom prst="rect">
            <a:avLst/>
          </a:prstGeom>
        </p:spPr>
        <p:txBody>
          <a:bodyPr anchorCtr="0" anchor="ctr" bIns="74475" lIns="149000" spcFirstLastPara="1" rIns="149000" wrap="square" tIns="7447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Shape 356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9072" y="957263"/>
            <a:ext cx="7993856" cy="4943475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Shape 357"/>
          <p:cNvSpPr txBox="1"/>
          <p:nvPr>
            <p:ph type="title"/>
          </p:nvPr>
        </p:nvSpPr>
        <p:spPr>
          <a:xfrm>
            <a:off x="609600" y="288024"/>
            <a:ext cx="10972800" cy="543600"/>
          </a:xfrm>
          <a:prstGeom prst="rect">
            <a:avLst/>
          </a:prstGeom>
        </p:spPr>
        <p:txBody>
          <a:bodyPr anchorCtr="0" anchor="b" bIns="149000" lIns="149000" spcFirstLastPara="1" rIns="149000" wrap="square" tIns="1490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FAST &amp; FRIENDLY BEVERAGES - REGION 1100</a:t>
            </a:r>
            <a:r>
              <a:rPr lang="en-US"/>
              <a:t> </a:t>
            </a:r>
            <a:endParaRPr/>
          </a:p>
        </p:txBody>
      </p:sp>
      <p:sp>
        <p:nvSpPr>
          <p:cNvPr id="358" name="Shape 358"/>
          <p:cNvSpPr txBox="1"/>
          <p:nvPr>
            <p:ph idx="12" type="sldNum"/>
          </p:nvPr>
        </p:nvSpPr>
        <p:spPr>
          <a:xfrm>
            <a:off x="8737600" y="6251072"/>
            <a:ext cx="2844900" cy="365100"/>
          </a:xfrm>
          <a:prstGeom prst="rect">
            <a:avLst/>
          </a:prstGeom>
        </p:spPr>
        <p:txBody>
          <a:bodyPr anchorCtr="0" anchor="ctr" bIns="74475" lIns="149000" spcFirstLastPara="1" rIns="149000" wrap="square" tIns="7447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" name="Shape 110"/>
          <p:cNvGraphicFramePr/>
          <p:nvPr/>
        </p:nvGraphicFramePr>
        <p:xfrm>
          <a:off x="3627113" y="2571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{B0F1583F-4510-40B3-A655-7170BDB4E5A9}</a:tableStyleId>
              </a:tblPr>
              <a:tblGrid>
                <a:gridCol w="2565450"/>
                <a:gridCol w="1103400"/>
                <a:gridCol w="1268925"/>
              </a:tblGrid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Manager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January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February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1102 - John Edgington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79%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1104 - Joe Heineman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78%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1101 - Tim Toepfer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1109 - Jorge Gonzalez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1108 - Angel Guzman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73%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</a:tbl>
          </a:graphicData>
        </a:graphic>
      </p:graphicFrame>
      <p:sp>
        <p:nvSpPr>
          <p:cNvPr id="111" name="Shape 111"/>
          <p:cNvSpPr txBox="1"/>
          <p:nvPr>
            <p:ph type="title"/>
          </p:nvPr>
        </p:nvSpPr>
        <p:spPr>
          <a:xfrm>
            <a:off x="609600" y="288024"/>
            <a:ext cx="10972800" cy="543600"/>
          </a:xfrm>
          <a:prstGeom prst="rect">
            <a:avLst/>
          </a:prstGeom>
        </p:spPr>
        <p:txBody>
          <a:bodyPr anchorCtr="0" anchor="b" bIns="149000" lIns="149000" spcFirstLastPara="1" rIns="149000" wrap="square" tIns="1490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REGION 1100 - BOTTOM STORES TREND</a:t>
            </a:r>
            <a:endParaRPr/>
          </a:p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8737600" y="6251072"/>
            <a:ext cx="2844900" cy="365100"/>
          </a:xfrm>
          <a:prstGeom prst="rect">
            <a:avLst/>
          </a:prstGeom>
        </p:spPr>
        <p:txBody>
          <a:bodyPr anchorCtr="0" anchor="ctr" bIns="74475" lIns="149000" spcFirstLastPara="1" rIns="149000" wrap="square" tIns="7447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Shape 363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9072" y="957263"/>
            <a:ext cx="7993856" cy="494347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Shape 364"/>
          <p:cNvSpPr txBox="1"/>
          <p:nvPr>
            <p:ph type="title"/>
          </p:nvPr>
        </p:nvSpPr>
        <p:spPr>
          <a:xfrm>
            <a:off x="609600" y="288025"/>
            <a:ext cx="11074800" cy="543600"/>
          </a:xfrm>
          <a:prstGeom prst="rect">
            <a:avLst/>
          </a:prstGeom>
        </p:spPr>
        <p:txBody>
          <a:bodyPr anchorCtr="0" anchor="b" bIns="149000" lIns="149000" spcFirstLastPara="1" rIns="149000" wrap="square" tIns="1490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FAST &amp; FRIENDLY BEVERAGES - REGION 1200 </a:t>
            </a:r>
            <a:endParaRPr/>
          </a:p>
        </p:txBody>
      </p:sp>
      <p:sp>
        <p:nvSpPr>
          <p:cNvPr id="365" name="Shape 365"/>
          <p:cNvSpPr txBox="1"/>
          <p:nvPr>
            <p:ph idx="12" type="sldNum"/>
          </p:nvPr>
        </p:nvSpPr>
        <p:spPr>
          <a:xfrm>
            <a:off x="8737600" y="6251072"/>
            <a:ext cx="2844900" cy="365100"/>
          </a:xfrm>
          <a:prstGeom prst="rect">
            <a:avLst/>
          </a:prstGeom>
        </p:spPr>
        <p:txBody>
          <a:bodyPr anchorCtr="0" anchor="ctr" bIns="74475" lIns="149000" spcFirstLastPara="1" rIns="149000" wrap="square" tIns="7447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Shape 37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9072" y="957263"/>
            <a:ext cx="7993856" cy="4943475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Shape 371"/>
          <p:cNvSpPr txBox="1"/>
          <p:nvPr>
            <p:ph type="title"/>
          </p:nvPr>
        </p:nvSpPr>
        <p:spPr>
          <a:xfrm>
            <a:off x="609600" y="288024"/>
            <a:ext cx="10972800" cy="543600"/>
          </a:xfrm>
          <a:prstGeom prst="rect">
            <a:avLst/>
          </a:prstGeom>
        </p:spPr>
        <p:txBody>
          <a:bodyPr anchorCtr="0" anchor="b" bIns="149000" lIns="149000" spcFirstLastPara="1" rIns="149000" wrap="square" tIns="1490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FAST &amp; FRIENDLY BEVERAGES - REGION 1300 </a:t>
            </a:r>
            <a:endParaRPr/>
          </a:p>
        </p:txBody>
      </p:sp>
      <p:sp>
        <p:nvSpPr>
          <p:cNvPr id="372" name="Shape 372"/>
          <p:cNvSpPr txBox="1"/>
          <p:nvPr>
            <p:ph idx="12" type="sldNum"/>
          </p:nvPr>
        </p:nvSpPr>
        <p:spPr>
          <a:xfrm>
            <a:off x="8737600" y="6251072"/>
            <a:ext cx="2844900" cy="365100"/>
          </a:xfrm>
          <a:prstGeom prst="rect">
            <a:avLst/>
          </a:prstGeom>
        </p:spPr>
        <p:txBody>
          <a:bodyPr anchorCtr="0" anchor="ctr" bIns="74475" lIns="149000" spcFirstLastPara="1" rIns="149000" wrap="square" tIns="7447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Shape 377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49" y="926669"/>
            <a:ext cx="8191501" cy="5004661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Shape 378"/>
          <p:cNvSpPr txBox="1"/>
          <p:nvPr>
            <p:ph type="title"/>
          </p:nvPr>
        </p:nvSpPr>
        <p:spPr>
          <a:xfrm>
            <a:off x="609600" y="288024"/>
            <a:ext cx="10972800" cy="543600"/>
          </a:xfrm>
          <a:prstGeom prst="rect">
            <a:avLst/>
          </a:prstGeom>
        </p:spPr>
        <p:txBody>
          <a:bodyPr anchorCtr="0" anchor="b" bIns="149000" lIns="149000" spcFirstLastPara="1" rIns="149000" wrap="square" tIns="1490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FAST &amp; FRIENDLY BEVERAGES - REGION 1400 </a:t>
            </a:r>
            <a:endParaRPr/>
          </a:p>
        </p:txBody>
      </p:sp>
      <p:sp>
        <p:nvSpPr>
          <p:cNvPr id="379" name="Shape 379"/>
          <p:cNvSpPr txBox="1"/>
          <p:nvPr>
            <p:ph idx="12" type="sldNum"/>
          </p:nvPr>
        </p:nvSpPr>
        <p:spPr>
          <a:xfrm>
            <a:off x="8737600" y="6251072"/>
            <a:ext cx="2844900" cy="365100"/>
          </a:xfrm>
          <a:prstGeom prst="rect">
            <a:avLst/>
          </a:prstGeom>
        </p:spPr>
        <p:txBody>
          <a:bodyPr anchorCtr="0" anchor="ctr" bIns="74475" lIns="149000" spcFirstLastPara="1" rIns="149000" wrap="square" tIns="7447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Shape 38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9072" y="957263"/>
            <a:ext cx="7993856" cy="4943475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Shape 385"/>
          <p:cNvSpPr txBox="1"/>
          <p:nvPr>
            <p:ph type="title"/>
          </p:nvPr>
        </p:nvSpPr>
        <p:spPr>
          <a:xfrm>
            <a:off x="609600" y="288024"/>
            <a:ext cx="10972800" cy="543600"/>
          </a:xfrm>
          <a:prstGeom prst="rect">
            <a:avLst/>
          </a:prstGeom>
        </p:spPr>
        <p:txBody>
          <a:bodyPr anchorCtr="0" anchor="b" bIns="149000" lIns="149000" spcFirstLastPara="1" rIns="149000" wrap="square" tIns="1490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FAST &amp; FRIENDLY BEVERAGES - REGION 1500 </a:t>
            </a:r>
            <a:endParaRPr/>
          </a:p>
        </p:txBody>
      </p:sp>
      <p:sp>
        <p:nvSpPr>
          <p:cNvPr id="386" name="Shape 386"/>
          <p:cNvSpPr txBox="1"/>
          <p:nvPr>
            <p:ph idx="12" type="sldNum"/>
          </p:nvPr>
        </p:nvSpPr>
        <p:spPr>
          <a:xfrm>
            <a:off x="8737600" y="6251072"/>
            <a:ext cx="2844900" cy="365100"/>
          </a:xfrm>
          <a:prstGeom prst="rect">
            <a:avLst/>
          </a:prstGeom>
        </p:spPr>
        <p:txBody>
          <a:bodyPr anchorCtr="0" anchor="ctr" bIns="74475" lIns="149000" spcFirstLastPara="1" rIns="149000" wrap="square" tIns="7447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Shape 39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7513" y="959768"/>
            <a:ext cx="7856975" cy="4938463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Shape 392"/>
          <p:cNvSpPr txBox="1"/>
          <p:nvPr>
            <p:ph type="title"/>
          </p:nvPr>
        </p:nvSpPr>
        <p:spPr>
          <a:xfrm>
            <a:off x="609600" y="288024"/>
            <a:ext cx="10972800" cy="543600"/>
          </a:xfrm>
          <a:prstGeom prst="rect">
            <a:avLst/>
          </a:prstGeom>
        </p:spPr>
        <p:txBody>
          <a:bodyPr anchorCtr="0" anchor="b" bIns="149000" lIns="149000" spcFirstLastPara="1" rIns="149000" wrap="square" tIns="1490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FAST &amp; FRIENDLY BEVERAGES - REGION 1600 </a:t>
            </a:r>
            <a:endParaRPr/>
          </a:p>
        </p:txBody>
      </p:sp>
      <p:sp>
        <p:nvSpPr>
          <p:cNvPr id="393" name="Shape 393"/>
          <p:cNvSpPr txBox="1"/>
          <p:nvPr>
            <p:ph idx="12" type="sldNum"/>
          </p:nvPr>
        </p:nvSpPr>
        <p:spPr>
          <a:xfrm>
            <a:off x="8737600" y="6251072"/>
            <a:ext cx="2844900" cy="365100"/>
          </a:xfrm>
          <a:prstGeom prst="rect">
            <a:avLst/>
          </a:prstGeom>
        </p:spPr>
        <p:txBody>
          <a:bodyPr anchorCtr="0" anchor="ctr" bIns="74475" lIns="149000" spcFirstLastPara="1" rIns="149000" wrap="square" tIns="7447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/>
          <p:nvPr>
            <p:ph type="title"/>
          </p:nvPr>
        </p:nvSpPr>
        <p:spPr>
          <a:xfrm>
            <a:off x="609600" y="288024"/>
            <a:ext cx="10972800" cy="543600"/>
          </a:xfrm>
          <a:prstGeom prst="rect">
            <a:avLst/>
          </a:prstGeom>
        </p:spPr>
        <p:txBody>
          <a:bodyPr anchorCtr="0" anchor="b" bIns="149000" lIns="149000" spcFirstLastPara="1" rIns="149000" wrap="square" tIns="1490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FAST &amp; FRIENDLY BEVERAGES - REGION 1700 </a:t>
            </a:r>
            <a:endParaRPr/>
          </a:p>
        </p:txBody>
      </p:sp>
      <p:sp>
        <p:nvSpPr>
          <p:cNvPr id="399" name="Shape 399"/>
          <p:cNvSpPr txBox="1"/>
          <p:nvPr>
            <p:ph idx="12" type="sldNum"/>
          </p:nvPr>
        </p:nvSpPr>
        <p:spPr>
          <a:xfrm>
            <a:off x="8737600" y="6251072"/>
            <a:ext cx="2844900" cy="365100"/>
          </a:xfrm>
          <a:prstGeom prst="rect">
            <a:avLst/>
          </a:prstGeom>
        </p:spPr>
        <p:txBody>
          <a:bodyPr anchorCtr="0" anchor="ctr" bIns="74475" lIns="149000" spcFirstLastPara="1" rIns="149000" wrap="square" tIns="7447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00" name="Shape 40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7112" y="1012387"/>
            <a:ext cx="7817776" cy="4833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/>
          <p:nvPr>
            <p:ph type="title"/>
          </p:nvPr>
        </p:nvSpPr>
        <p:spPr>
          <a:xfrm>
            <a:off x="609600" y="288024"/>
            <a:ext cx="10972800" cy="543600"/>
          </a:xfrm>
          <a:prstGeom prst="rect">
            <a:avLst/>
          </a:prstGeom>
        </p:spPr>
        <p:txBody>
          <a:bodyPr anchorCtr="0" anchor="b" bIns="149000" lIns="149000" spcFirstLastPara="1" rIns="149000" wrap="square" tIns="1490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FAST &amp; FRIENDLY BEVERAGES - REGION 1800 </a:t>
            </a:r>
            <a:endParaRPr/>
          </a:p>
        </p:txBody>
      </p:sp>
      <p:sp>
        <p:nvSpPr>
          <p:cNvPr id="406" name="Shape 406"/>
          <p:cNvSpPr txBox="1"/>
          <p:nvPr>
            <p:ph idx="12" type="sldNum"/>
          </p:nvPr>
        </p:nvSpPr>
        <p:spPr>
          <a:xfrm>
            <a:off x="8737600" y="6251072"/>
            <a:ext cx="2844900" cy="365100"/>
          </a:xfrm>
          <a:prstGeom prst="rect">
            <a:avLst/>
          </a:prstGeom>
        </p:spPr>
        <p:txBody>
          <a:bodyPr anchorCtr="0" anchor="ctr" bIns="74475" lIns="149000" spcFirstLastPara="1" rIns="149000" wrap="square" tIns="7447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07" name="Shape 407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7924" y="957250"/>
            <a:ext cx="7996152" cy="49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/>
          <p:nvPr>
            <p:ph type="title"/>
          </p:nvPr>
        </p:nvSpPr>
        <p:spPr>
          <a:xfrm>
            <a:off x="609600" y="288024"/>
            <a:ext cx="10972800" cy="543600"/>
          </a:xfrm>
          <a:prstGeom prst="rect">
            <a:avLst/>
          </a:prstGeom>
        </p:spPr>
        <p:txBody>
          <a:bodyPr anchorCtr="0" anchor="b" bIns="149000" lIns="149000" spcFirstLastPara="1" rIns="149000" wrap="square" tIns="1490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FAST &amp; FRIENDLY BEVERAGES - REGION 1900 </a:t>
            </a:r>
            <a:endParaRPr/>
          </a:p>
        </p:txBody>
      </p:sp>
      <p:sp>
        <p:nvSpPr>
          <p:cNvPr id="413" name="Shape 413"/>
          <p:cNvSpPr txBox="1"/>
          <p:nvPr>
            <p:ph idx="12" type="sldNum"/>
          </p:nvPr>
        </p:nvSpPr>
        <p:spPr>
          <a:xfrm>
            <a:off x="8737600" y="6251072"/>
            <a:ext cx="2844900" cy="365100"/>
          </a:xfrm>
          <a:prstGeom prst="rect">
            <a:avLst/>
          </a:prstGeom>
        </p:spPr>
        <p:txBody>
          <a:bodyPr anchorCtr="0" anchor="ctr" bIns="74475" lIns="149000" spcFirstLastPara="1" rIns="149000" wrap="square" tIns="7447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14" name="Shape 41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6374" y="1064175"/>
            <a:ext cx="7679252" cy="472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/>
          <p:nvPr>
            <p:ph type="title"/>
          </p:nvPr>
        </p:nvSpPr>
        <p:spPr>
          <a:xfrm>
            <a:off x="609600" y="288024"/>
            <a:ext cx="10972800" cy="543600"/>
          </a:xfrm>
          <a:prstGeom prst="rect">
            <a:avLst/>
          </a:prstGeom>
        </p:spPr>
        <p:txBody>
          <a:bodyPr anchorCtr="0" anchor="b" bIns="149000" lIns="149000" spcFirstLastPara="1" rIns="149000" wrap="square" tIns="1490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FAST &amp; FRIENDLY BEVERAGES - REGION 2000 </a:t>
            </a:r>
            <a:endParaRPr/>
          </a:p>
        </p:txBody>
      </p:sp>
      <p:sp>
        <p:nvSpPr>
          <p:cNvPr id="420" name="Shape 420"/>
          <p:cNvSpPr txBox="1"/>
          <p:nvPr>
            <p:ph idx="12" type="sldNum"/>
          </p:nvPr>
        </p:nvSpPr>
        <p:spPr>
          <a:xfrm>
            <a:off x="8737600" y="6251072"/>
            <a:ext cx="2844900" cy="365100"/>
          </a:xfrm>
          <a:prstGeom prst="rect">
            <a:avLst/>
          </a:prstGeom>
        </p:spPr>
        <p:txBody>
          <a:bodyPr anchorCtr="0" anchor="ctr" bIns="74475" lIns="149000" spcFirstLastPara="1" rIns="149000" wrap="square" tIns="7447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1" name="Shape 42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4686" y="1015519"/>
            <a:ext cx="7882628" cy="4826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/>
          <p:nvPr>
            <p:ph type="title"/>
          </p:nvPr>
        </p:nvSpPr>
        <p:spPr>
          <a:xfrm>
            <a:off x="609600" y="288024"/>
            <a:ext cx="10972800" cy="543600"/>
          </a:xfrm>
          <a:prstGeom prst="rect">
            <a:avLst/>
          </a:prstGeom>
        </p:spPr>
        <p:txBody>
          <a:bodyPr anchorCtr="0" anchor="b" bIns="149000" lIns="149000" spcFirstLastPara="1" rIns="149000" wrap="square" tIns="1490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FAST &amp; FRIENDLY HOT ITEMS  </a:t>
            </a:r>
            <a:endParaRPr/>
          </a:p>
        </p:txBody>
      </p:sp>
      <p:sp>
        <p:nvSpPr>
          <p:cNvPr id="427" name="Shape 427"/>
          <p:cNvSpPr txBox="1"/>
          <p:nvPr>
            <p:ph idx="12" type="sldNum"/>
          </p:nvPr>
        </p:nvSpPr>
        <p:spPr>
          <a:xfrm>
            <a:off x="8737600" y="6251072"/>
            <a:ext cx="2844900" cy="365100"/>
          </a:xfrm>
          <a:prstGeom prst="rect">
            <a:avLst/>
          </a:prstGeom>
        </p:spPr>
        <p:txBody>
          <a:bodyPr anchorCtr="0" anchor="ctr" bIns="74475" lIns="149000" spcFirstLastPara="1" rIns="149000" wrap="square" tIns="7447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8" name="Shape 428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0624" y="1124862"/>
            <a:ext cx="7450751" cy="4608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hape 118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9072" y="957263"/>
            <a:ext cx="7993856" cy="494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>
            <p:ph type="title"/>
          </p:nvPr>
        </p:nvSpPr>
        <p:spPr>
          <a:xfrm>
            <a:off x="609600" y="288024"/>
            <a:ext cx="10972800" cy="543600"/>
          </a:xfrm>
          <a:prstGeom prst="rect">
            <a:avLst/>
          </a:prstGeom>
        </p:spPr>
        <p:txBody>
          <a:bodyPr anchorCtr="0" anchor="b" bIns="149000" lIns="149000" spcFirstLastPara="1" rIns="149000" wrap="square" tIns="1490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REGION 1200 - MYSTERY SHOP SCORING</a:t>
            </a:r>
            <a:endParaRPr/>
          </a:p>
        </p:txBody>
      </p:sp>
      <p:sp>
        <p:nvSpPr>
          <p:cNvPr id="120" name="Shape 120"/>
          <p:cNvSpPr txBox="1"/>
          <p:nvPr>
            <p:ph idx="12" type="sldNum"/>
          </p:nvPr>
        </p:nvSpPr>
        <p:spPr>
          <a:xfrm>
            <a:off x="8737600" y="6251072"/>
            <a:ext cx="2844900" cy="365100"/>
          </a:xfrm>
          <a:prstGeom prst="rect">
            <a:avLst/>
          </a:prstGeom>
        </p:spPr>
        <p:txBody>
          <a:bodyPr anchorCtr="0" anchor="ctr" bIns="74475" lIns="149000" spcFirstLastPara="1" rIns="149000" wrap="square" tIns="7447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Shape 433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9072" y="957263"/>
            <a:ext cx="7993856" cy="4943475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Shape 434"/>
          <p:cNvSpPr txBox="1"/>
          <p:nvPr>
            <p:ph type="title"/>
          </p:nvPr>
        </p:nvSpPr>
        <p:spPr>
          <a:xfrm>
            <a:off x="609600" y="288024"/>
            <a:ext cx="10972800" cy="543600"/>
          </a:xfrm>
          <a:prstGeom prst="rect">
            <a:avLst/>
          </a:prstGeom>
        </p:spPr>
        <p:txBody>
          <a:bodyPr anchorCtr="0" anchor="b" bIns="149000" lIns="149000" spcFirstLastPara="1" rIns="149000" wrap="square" tIns="1490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FAST &amp; FRIENDLY HOT ITEMS - REGIONS</a:t>
            </a:r>
            <a:endParaRPr/>
          </a:p>
        </p:txBody>
      </p:sp>
      <p:sp>
        <p:nvSpPr>
          <p:cNvPr id="435" name="Shape 435"/>
          <p:cNvSpPr txBox="1"/>
          <p:nvPr>
            <p:ph idx="12" type="sldNum"/>
          </p:nvPr>
        </p:nvSpPr>
        <p:spPr>
          <a:xfrm>
            <a:off x="8737600" y="6251072"/>
            <a:ext cx="2844900" cy="365100"/>
          </a:xfrm>
          <a:prstGeom prst="rect">
            <a:avLst/>
          </a:prstGeom>
        </p:spPr>
        <p:txBody>
          <a:bodyPr anchorCtr="0" anchor="ctr" bIns="74475" lIns="149000" spcFirstLastPara="1" rIns="149000" wrap="square" tIns="7447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Shape 44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9072" y="957263"/>
            <a:ext cx="7993856" cy="4943475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Shape 441"/>
          <p:cNvSpPr txBox="1"/>
          <p:nvPr>
            <p:ph type="title"/>
          </p:nvPr>
        </p:nvSpPr>
        <p:spPr>
          <a:xfrm>
            <a:off x="609600" y="288024"/>
            <a:ext cx="10972800" cy="543600"/>
          </a:xfrm>
          <a:prstGeom prst="rect">
            <a:avLst/>
          </a:prstGeom>
        </p:spPr>
        <p:txBody>
          <a:bodyPr anchorCtr="0" anchor="b" bIns="149000" lIns="149000" spcFirstLastPara="1" rIns="149000" wrap="square" tIns="1490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FAST &amp; FRIENDLY HOT ITEMS - REGION 1100</a:t>
            </a:r>
            <a:endParaRPr/>
          </a:p>
        </p:txBody>
      </p:sp>
      <p:sp>
        <p:nvSpPr>
          <p:cNvPr id="442" name="Shape 442"/>
          <p:cNvSpPr txBox="1"/>
          <p:nvPr>
            <p:ph idx="12" type="sldNum"/>
          </p:nvPr>
        </p:nvSpPr>
        <p:spPr>
          <a:xfrm>
            <a:off x="8737600" y="6251072"/>
            <a:ext cx="2844900" cy="365100"/>
          </a:xfrm>
          <a:prstGeom prst="rect">
            <a:avLst/>
          </a:prstGeom>
        </p:spPr>
        <p:txBody>
          <a:bodyPr anchorCtr="0" anchor="ctr" bIns="74475" lIns="149000" spcFirstLastPara="1" rIns="149000" wrap="square" tIns="7447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Shape 447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9072" y="957263"/>
            <a:ext cx="7993856" cy="4943475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Shape 448"/>
          <p:cNvSpPr txBox="1"/>
          <p:nvPr>
            <p:ph type="title"/>
          </p:nvPr>
        </p:nvSpPr>
        <p:spPr>
          <a:xfrm>
            <a:off x="609600" y="288024"/>
            <a:ext cx="10972800" cy="543600"/>
          </a:xfrm>
          <a:prstGeom prst="rect">
            <a:avLst/>
          </a:prstGeom>
        </p:spPr>
        <p:txBody>
          <a:bodyPr anchorCtr="0" anchor="b" bIns="149000" lIns="149000" spcFirstLastPara="1" rIns="149000" wrap="square" tIns="1490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FAST &amp; FRIENDLY HOT ITEMS - REGION 1200</a:t>
            </a:r>
            <a:endParaRPr/>
          </a:p>
        </p:txBody>
      </p:sp>
      <p:sp>
        <p:nvSpPr>
          <p:cNvPr id="449" name="Shape 449"/>
          <p:cNvSpPr txBox="1"/>
          <p:nvPr>
            <p:ph idx="12" type="sldNum"/>
          </p:nvPr>
        </p:nvSpPr>
        <p:spPr>
          <a:xfrm>
            <a:off x="8737600" y="6251072"/>
            <a:ext cx="2844900" cy="365100"/>
          </a:xfrm>
          <a:prstGeom prst="rect">
            <a:avLst/>
          </a:prstGeom>
        </p:spPr>
        <p:txBody>
          <a:bodyPr anchorCtr="0" anchor="ctr" bIns="74475" lIns="149000" spcFirstLastPara="1" rIns="149000" wrap="square" tIns="7447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Shape 45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9072" y="957263"/>
            <a:ext cx="7993856" cy="4943475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Shape 455"/>
          <p:cNvSpPr txBox="1"/>
          <p:nvPr>
            <p:ph type="title"/>
          </p:nvPr>
        </p:nvSpPr>
        <p:spPr>
          <a:xfrm>
            <a:off x="609600" y="288024"/>
            <a:ext cx="10972800" cy="543600"/>
          </a:xfrm>
          <a:prstGeom prst="rect">
            <a:avLst/>
          </a:prstGeom>
        </p:spPr>
        <p:txBody>
          <a:bodyPr anchorCtr="0" anchor="b" bIns="149000" lIns="149000" spcFirstLastPara="1" rIns="149000" wrap="square" tIns="1490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FAST &amp; FRIENDLY HOT ITEMS - REGION 1300</a:t>
            </a:r>
            <a:endParaRPr/>
          </a:p>
        </p:txBody>
      </p:sp>
      <p:sp>
        <p:nvSpPr>
          <p:cNvPr id="456" name="Shape 456"/>
          <p:cNvSpPr txBox="1"/>
          <p:nvPr>
            <p:ph idx="12" type="sldNum"/>
          </p:nvPr>
        </p:nvSpPr>
        <p:spPr>
          <a:xfrm>
            <a:off x="8737600" y="6251072"/>
            <a:ext cx="2844900" cy="365100"/>
          </a:xfrm>
          <a:prstGeom prst="rect">
            <a:avLst/>
          </a:prstGeom>
        </p:spPr>
        <p:txBody>
          <a:bodyPr anchorCtr="0" anchor="ctr" bIns="74475" lIns="149000" spcFirstLastPara="1" rIns="149000" wrap="square" tIns="7447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Shape 46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6087" y="1080537"/>
            <a:ext cx="7759825" cy="4796025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Shape 462"/>
          <p:cNvSpPr txBox="1"/>
          <p:nvPr>
            <p:ph type="title"/>
          </p:nvPr>
        </p:nvSpPr>
        <p:spPr>
          <a:xfrm>
            <a:off x="609600" y="288024"/>
            <a:ext cx="10972800" cy="543600"/>
          </a:xfrm>
          <a:prstGeom prst="rect">
            <a:avLst/>
          </a:prstGeom>
        </p:spPr>
        <p:txBody>
          <a:bodyPr anchorCtr="0" anchor="b" bIns="149000" lIns="149000" spcFirstLastPara="1" rIns="149000" wrap="square" tIns="1490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FAST &amp; FRIENDLY HOT ITEMS - REGION 1400</a:t>
            </a:r>
            <a:endParaRPr/>
          </a:p>
        </p:txBody>
      </p:sp>
      <p:sp>
        <p:nvSpPr>
          <p:cNvPr id="463" name="Shape 463"/>
          <p:cNvSpPr txBox="1"/>
          <p:nvPr>
            <p:ph idx="12" type="sldNum"/>
          </p:nvPr>
        </p:nvSpPr>
        <p:spPr>
          <a:xfrm>
            <a:off x="8737600" y="6251072"/>
            <a:ext cx="2844900" cy="365100"/>
          </a:xfrm>
          <a:prstGeom prst="rect">
            <a:avLst/>
          </a:prstGeom>
        </p:spPr>
        <p:txBody>
          <a:bodyPr anchorCtr="0" anchor="ctr" bIns="74475" lIns="149000" spcFirstLastPara="1" rIns="149000" wrap="square" tIns="7447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/>
          <p:nvPr>
            <p:ph type="title"/>
          </p:nvPr>
        </p:nvSpPr>
        <p:spPr>
          <a:xfrm>
            <a:off x="609600" y="288024"/>
            <a:ext cx="10972800" cy="543600"/>
          </a:xfrm>
          <a:prstGeom prst="rect">
            <a:avLst/>
          </a:prstGeom>
        </p:spPr>
        <p:txBody>
          <a:bodyPr anchorCtr="0" anchor="b" bIns="149000" lIns="149000" spcFirstLastPara="1" rIns="149000" wrap="square" tIns="1490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FAST &amp; FRIENDLY HOT ITEMS - REGION 1500</a:t>
            </a:r>
            <a:endParaRPr/>
          </a:p>
        </p:txBody>
      </p:sp>
      <p:sp>
        <p:nvSpPr>
          <p:cNvPr id="469" name="Shape 469"/>
          <p:cNvSpPr txBox="1"/>
          <p:nvPr>
            <p:ph idx="12" type="sldNum"/>
          </p:nvPr>
        </p:nvSpPr>
        <p:spPr>
          <a:xfrm>
            <a:off x="8737600" y="6251072"/>
            <a:ext cx="2844900" cy="365100"/>
          </a:xfrm>
          <a:prstGeom prst="rect">
            <a:avLst/>
          </a:prstGeom>
        </p:spPr>
        <p:txBody>
          <a:bodyPr anchorCtr="0" anchor="ctr" bIns="74475" lIns="149000" spcFirstLastPara="1" rIns="149000" wrap="square" tIns="7447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70" name="Shape 47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8496" y="1067863"/>
            <a:ext cx="7635009" cy="4722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Shape 475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962" y="1019187"/>
            <a:ext cx="7798075" cy="4819626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Shape 476"/>
          <p:cNvSpPr txBox="1"/>
          <p:nvPr>
            <p:ph type="title"/>
          </p:nvPr>
        </p:nvSpPr>
        <p:spPr>
          <a:xfrm>
            <a:off x="609600" y="288024"/>
            <a:ext cx="10972800" cy="543600"/>
          </a:xfrm>
          <a:prstGeom prst="rect">
            <a:avLst/>
          </a:prstGeom>
        </p:spPr>
        <p:txBody>
          <a:bodyPr anchorCtr="0" anchor="b" bIns="149000" lIns="149000" spcFirstLastPara="1" rIns="149000" wrap="square" tIns="1490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FAST &amp; FRIENDLY HOT ITEMS - REGION 1600</a:t>
            </a:r>
            <a:endParaRPr/>
          </a:p>
        </p:txBody>
      </p:sp>
      <p:sp>
        <p:nvSpPr>
          <p:cNvPr id="477" name="Shape 477"/>
          <p:cNvSpPr txBox="1"/>
          <p:nvPr>
            <p:ph idx="12" type="sldNum"/>
          </p:nvPr>
        </p:nvSpPr>
        <p:spPr>
          <a:xfrm>
            <a:off x="8737600" y="6251072"/>
            <a:ext cx="2844900" cy="365100"/>
          </a:xfrm>
          <a:prstGeom prst="rect">
            <a:avLst/>
          </a:prstGeom>
        </p:spPr>
        <p:txBody>
          <a:bodyPr anchorCtr="0" anchor="ctr" bIns="74475" lIns="149000" spcFirstLastPara="1" rIns="149000" wrap="square" tIns="7447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/>
          <p:nvPr>
            <p:ph type="title"/>
          </p:nvPr>
        </p:nvSpPr>
        <p:spPr>
          <a:xfrm>
            <a:off x="609600" y="288024"/>
            <a:ext cx="10972800" cy="543600"/>
          </a:xfrm>
          <a:prstGeom prst="rect">
            <a:avLst/>
          </a:prstGeom>
        </p:spPr>
        <p:txBody>
          <a:bodyPr anchorCtr="0" anchor="b" bIns="149000" lIns="149000" spcFirstLastPara="1" rIns="149000" wrap="square" tIns="1490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FAST &amp; FRIENDLY HOT ITEMS - REGION 1700</a:t>
            </a:r>
            <a:endParaRPr/>
          </a:p>
        </p:txBody>
      </p:sp>
      <p:sp>
        <p:nvSpPr>
          <p:cNvPr id="483" name="Shape 483"/>
          <p:cNvSpPr txBox="1"/>
          <p:nvPr>
            <p:ph idx="12" type="sldNum"/>
          </p:nvPr>
        </p:nvSpPr>
        <p:spPr>
          <a:xfrm>
            <a:off x="8737600" y="6251072"/>
            <a:ext cx="2844900" cy="365100"/>
          </a:xfrm>
          <a:prstGeom prst="rect">
            <a:avLst/>
          </a:prstGeom>
        </p:spPr>
        <p:txBody>
          <a:bodyPr anchorCtr="0" anchor="ctr" bIns="74475" lIns="149000" spcFirstLastPara="1" rIns="149000" wrap="square" tIns="7447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84" name="Shape 48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1901" y="1027725"/>
            <a:ext cx="7768198" cy="480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 txBox="1"/>
          <p:nvPr>
            <p:ph type="title"/>
          </p:nvPr>
        </p:nvSpPr>
        <p:spPr>
          <a:xfrm>
            <a:off x="609600" y="288024"/>
            <a:ext cx="10972800" cy="543600"/>
          </a:xfrm>
          <a:prstGeom prst="rect">
            <a:avLst/>
          </a:prstGeom>
        </p:spPr>
        <p:txBody>
          <a:bodyPr anchorCtr="0" anchor="b" bIns="149000" lIns="149000" spcFirstLastPara="1" rIns="149000" wrap="square" tIns="1490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FAST &amp; FRIENDLY HOT ITEMS - REGION 1800</a:t>
            </a:r>
            <a:endParaRPr/>
          </a:p>
        </p:txBody>
      </p:sp>
      <p:sp>
        <p:nvSpPr>
          <p:cNvPr id="490" name="Shape 490"/>
          <p:cNvSpPr txBox="1"/>
          <p:nvPr>
            <p:ph idx="12" type="sldNum"/>
          </p:nvPr>
        </p:nvSpPr>
        <p:spPr>
          <a:xfrm>
            <a:off x="8737600" y="6251072"/>
            <a:ext cx="2844900" cy="365100"/>
          </a:xfrm>
          <a:prstGeom prst="rect">
            <a:avLst/>
          </a:prstGeom>
        </p:spPr>
        <p:txBody>
          <a:bodyPr anchorCtr="0" anchor="ctr" bIns="74475" lIns="149000" spcFirstLastPara="1" rIns="149000" wrap="square" tIns="7447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91" name="Shape 49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8562" y="1019475"/>
            <a:ext cx="7794877" cy="481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/>
          <p:nvPr>
            <p:ph type="title"/>
          </p:nvPr>
        </p:nvSpPr>
        <p:spPr>
          <a:xfrm>
            <a:off x="609600" y="288024"/>
            <a:ext cx="10972800" cy="543600"/>
          </a:xfrm>
          <a:prstGeom prst="rect">
            <a:avLst/>
          </a:prstGeom>
        </p:spPr>
        <p:txBody>
          <a:bodyPr anchorCtr="0" anchor="b" bIns="149000" lIns="149000" spcFirstLastPara="1" rIns="149000" wrap="square" tIns="1490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FAST &amp; FRIENDLY HOT ITEMS - REGION 1900</a:t>
            </a:r>
            <a:endParaRPr/>
          </a:p>
        </p:txBody>
      </p:sp>
      <p:sp>
        <p:nvSpPr>
          <p:cNvPr id="497" name="Shape 497"/>
          <p:cNvSpPr txBox="1"/>
          <p:nvPr>
            <p:ph idx="12" type="sldNum"/>
          </p:nvPr>
        </p:nvSpPr>
        <p:spPr>
          <a:xfrm>
            <a:off x="8737600" y="6251072"/>
            <a:ext cx="2844900" cy="365100"/>
          </a:xfrm>
          <a:prstGeom prst="rect">
            <a:avLst/>
          </a:prstGeom>
        </p:spPr>
        <p:txBody>
          <a:bodyPr anchorCtr="0" anchor="ctr" bIns="74475" lIns="149000" spcFirstLastPara="1" rIns="149000" wrap="square" tIns="7447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98" name="Shape 498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5887" y="1122925"/>
            <a:ext cx="7460225" cy="461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" name="Shape 125"/>
          <p:cNvGraphicFramePr/>
          <p:nvPr/>
        </p:nvGraphicFramePr>
        <p:xfrm>
          <a:off x="3532938" y="2571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{B0F1583F-4510-40B3-A655-7170BDB4E5A9}</a:tableStyleId>
              </a:tblPr>
              <a:tblGrid>
                <a:gridCol w="2663300"/>
                <a:gridCol w="1145500"/>
                <a:gridCol w="1317325"/>
              </a:tblGrid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Manager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January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February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1206 - Amparo Martinez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88%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1210 - Angel Lopez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1209 - Gerardo Espronceda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1208 - Perla Beltran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84%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1207 - Tino Lozano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79%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</a:tbl>
          </a:graphicData>
        </a:graphic>
      </p:graphicFrame>
      <p:sp>
        <p:nvSpPr>
          <p:cNvPr id="126" name="Shape 126"/>
          <p:cNvSpPr txBox="1"/>
          <p:nvPr>
            <p:ph type="title"/>
          </p:nvPr>
        </p:nvSpPr>
        <p:spPr>
          <a:xfrm>
            <a:off x="609600" y="288024"/>
            <a:ext cx="10972800" cy="543600"/>
          </a:xfrm>
          <a:prstGeom prst="rect">
            <a:avLst/>
          </a:prstGeom>
        </p:spPr>
        <p:txBody>
          <a:bodyPr anchorCtr="0" anchor="b" bIns="149000" lIns="149000" spcFirstLastPara="1" rIns="149000" wrap="square" tIns="1490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REGION 1200 - BOTTOM STORES TREND</a:t>
            </a:r>
            <a:endParaRPr/>
          </a:p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x="8737600" y="6251072"/>
            <a:ext cx="2844900" cy="365100"/>
          </a:xfrm>
          <a:prstGeom prst="rect">
            <a:avLst/>
          </a:prstGeom>
        </p:spPr>
        <p:txBody>
          <a:bodyPr anchorCtr="0" anchor="ctr" bIns="74475" lIns="149000" spcFirstLastPara="1" rIns="149000" wrap="square" tIns="7447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/>
          <p:nvPr>
            <p:ph type="title"/>
          </p:nvPr>
        </p:nvSpPr>
        <p:spPr>
          <a:xfrm>
            <a:off x="609600" y="288024"/>
            <a:ext cx="10972800" cy="543600"/>
          </a:xfrm>
          <a:prstGeom prst="rect">
            <a:avLst/>
          </a:prstGeom>
        </p:spPr>
        <p:txBody>
          <a:bodyPr anchorCtr="0" anchor="b" bIns="149000" lIns="149000" spcFirstLastPara="1" rIns="149000" wrap="square" tIns="1490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FAST &amp; FRIENDLY HOT ITEMS - REGION 2000</a:t>
            </a:r>
            <a:endParaRPr/>
          </a:p>
        </p:txBody>
      </p:sp>
      <p:sp>
        <p:nvSpPr>
          <p:cNvPr id="504" name="Shape 504"/>
          <p:cNvSpPr txBox="1"/>
          <p:nvPr>
            <p:ph idx="12" type="sldNum"/>
          </p:nvPr>
        </p:nvSpPr>
        <p:spPr>
          <a:xfrm>
            <a:off x="8737600" y="6251072"/>
            <a:ext cx="2844900" cy="365100"/>
          </a:xfrm>
          <a:prstGeom prst="rect">
            <a:avLst/>
          </a:prstGeom>
        </p:spPr>
        <p:txBody>
          <a:bodyPr anchorCtr="0" anchor="ctr" bIns="74475" lIns="149000" spcFirstLastPara="1" rIns="149000" wrap="square" tIns="7447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05" name="Shape 505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1072" y="996275"/>
            <a:ext cx="7869856" cy="4865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0" name="Shape 510"/>
          <p:cNvGraphicFramePr/>
          <p:nvPr/>
        </p:nvGraphicFramePr>
        <p:xfrm>
          <a:off x="3743325" y="1371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{B0F1583F-4510-40B3-A655-7170BDB4E5A9}</a:tableStyleId>
              </a:tblPr>
              <a:tblGrid>
                <a:gridCol w="1076925"/>
                <a:gridCol w="2766000"/>
                <a:gridCol w="1218600"/>
                <a:gridCol w="1216925"/>
              </a:tblGrid>
              <a:tr h="314325"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Rank</a:t>
                      </a:r>
                      <a:endParaRPr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761D"/>
                    </a:solidFill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</a:t>
                      </a:r>
                      <a:endParaRPr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761D"/>
                    </a:solidFill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Evaluations</a:t>
                      </a:r>
                      <a:endParaRPr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761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Average</a:t>
                      </a:r>
                      <a:endParaRPr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761D"/>
                    </a:solidFill>
                  </a:tcPr>
                </a:tc>
              </a:tr>
              <a:tr h="314325">
                <a:tc vMerge="1"/>
                <a:tc vMerge="1"/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Score %</a:t>
                      </a:r>
                      <a:endParaRPr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8761D"/>
                    </a:solidFill>
                  </a:tcPr>
                </a:tc>
              </a:tr>
              <a:tr h="3143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1202 - Elsa Gupta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94.60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1205 - Emma Flores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91.82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1310 - Ismael Flores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91.79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1204 - Mario Rodriguez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91.70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198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1301 - Joe Rios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90.36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1406 - Tammy Parker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90.00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1501 - Laura Meekins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89.17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1309 - Jesse Chavez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88.25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1203 - Carmen Ortega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88.00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1502 - Gilbert Morales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87.75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11" name="Shape 511"/>
          <p:cNvSpPr txBox="1"/>
          <p:nvPr>
            <p:ph type="title"/>
          </p:nvPr>
        </p:nvSpPr>
        <p:spPr>
          <a:xfrm>
            <a:off x="609600" y="288024"/>
            <a:ext cx="10972800" cy="543600"/>
          </a:xfrm>
          <a:prstGeom prst="rect">
            <a:avLst/>
          </a:prstGeom>
        </p:spPr>
        <p:txBody>
          <a:bodyPr anchorCtr="0" anchor="b" bIns="149000" lIns="149000" spcFirstLastPara="1" rIns="149000" wrap="square" tIns="1490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TOP PERFORMING AREA MANAGERS</a:t>
            </a:r>
            <a:endParaRPr/>
          </a:p>
        </p:txBody>
      </p:sp>
      <p:sp>
        <p:nvSpPr>
          <p:cNvPr id="512" name="Shape 512"/>
          <p:cNvSpPr txBox="1"/>
          <p:nvPr>
            <p:ph idx="12" type="sldNum"/>
          </p:nvPr>
        </p:nvSpPr>
        <p:spPr>
          <a:xfrm>
            <a:off x="8737600" y="6251072"/>
            <a:ext cx="2844900" cy="365100"/>
          </a:xfrm>
          <a:prstGeom prst="rect">
            <a:avLst/>
          </a:prstGeom>
        </p:spPr>
        <p:txBody>
          <a:bodyPr anchorCtr="0" anchor="ctr" bIns="74475" lIns="149000" spcFirstLastPara="1" rIns="149000" wrap="square" tIns="7447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7" name="Shape 517"/>
          <p:cNvGraphicFramePr/>
          <p:nvPr/>
        </p:nvGraphicFramePr>
        <p:xfrm>
          <a:off x="3282700" y="1127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{B0F1583F-4510-40B3-A655-7170BDB4E5A9}</a:tableStyleId>
              </a:tblPr>
              <a:tblGrid>
                <a:gridCol w="665100"/>
                <a:gridCol w="3576650"/>
                <a:gridCol w="1329000"/>
                <a:gridCol w="1659500"/>
              </a:tblGrid>
              <a:tr h="314325"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Rank</a:t>
                      </a:r>
                      <a:endParaRPr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1B25"/>
                    </a:solidFill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</a:t>
                      </a:r>
                      <a:endParaRPr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1B25"/>
                    </a:solidFill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Evaluations</a:t>
                      </a:r>
                      <a:endParaRPr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1B2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Average</a:t>
                      </a:r>
                      <a:endParaRPr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1B25"/>
                    </a:solidFill>
                  </a:tcPr>
                </a:tc>
              </a:tr>
              <a:tr h="314325">
                <a:tc vMerge="1"/>
                <a:tc vMerge="1"/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Score %</a:t>
                      </a:r>
                      <a:endParaRPr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1B25"/>
                    </a:solidFill>
                  </a:tcPr>
                </a:tc>
              </a:tr>
              <a:tr h="3143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98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1403 - Hector DeLeon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75.67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99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2011 - Nadeem Shakoor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75.56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1704 - Shelley Ross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75.36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101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2004 - Jennifer E. Frank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75.18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102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1904 - Thomas A. Brown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75.08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103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1710 - Leon Bailey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73.45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104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1610 - Greg Scott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73.38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105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1108 - Jorge Gonzalez (Temporary)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73.25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106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1903 - Janet M. Carlini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73.13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143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107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1106 - Janie Hinojosa (Temporary)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66.50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18" name="Shape 518"/>
          <p:cNvSpPr txBox="1"/>
          <p:nvPr>
            <p:ph type="title"/>
          </p:nvPr>
        </p:nvSpPr>
        <p:spPr>
          <a:xfrm>
            <a:off x="609600" y="288024"/>
            <a:ext cx="10972800" cy="543600"/>
          </a:xfrm>
          <a:prstGeom prst="rect">
            <a:avLst/>
          </a:prstGeom>
        </p:spPr>
        <p:txBody>
          <a:bodyPr anchorCtr="0" anchor="b" bIns="149000" lIns="149000" spcFirstLastPara="1" rIns="149000" wrap="square" tIns="1490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TOP PERFORMING AREA MANAGERS</a:t>
            </a:r>
            <a:endParaRPr/>
          </a:p>
        </p:txBody>
      </p:sp>
      <p:sp>
        <p:nvSpPr>
          <p:cNvPr id="519" name="Shape 519"/>
          <p:cNvSpPr txBox="1"/>
          <p:nvPr>
            <p:ph idx="12" type="sldNum"/>
          </p:nvPr>
        </p:nvSpPr>
        <p:spPr>
          <a:xfrm>
            <a:off x="8737600" y="6251072"/>
            <a:ext cx="2844900" cy="365100"/>
          </a:xfrm>
          <a:prstGeom prst="rect">
            <a:avLst/>
          </a:prstGeom>
        </p:spPr>
        <p:txBody>
          <a:bodyPr anchorCtr="0" anchor="ctr" bIns="74475" lIns="149000" spcFirstLastPara="1" rIns="149000" wrap="square" tIns="7447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 txBox="1"/>
          <p:nvPr>
            <p:ph type="title"/>
          </p:nvPr>
        </p:nvSpPr>
        <p:spPr>
          <a:xfrm>
            <a:off x="1731026" y="2250397"/>
            <a:ext cx="8252100" cy="1362000"/>
          </a:xfrm>
          <a:prstGeom prst="rect">
            <a:avLst/>
          </a:prstGeom>
        </p:spPr>
        <p:txBody>
          <a:bodyPr anchorCtr="0" anchor="b" bIns="149000" lIns="149000" spcFirstLastPara="1" rIns="149000" wrap="square" tIns="1490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Shape 525"/>
          <p:cNvSpPr txBox="1"/>
          <p:nvPr>
            <p:ph idx="1" type="body"/>
          </p:nvPr>
        </p:nvSpPr>
        <p:spPr>
          <a:xfrm>
            <a:off x="1731026" y="3704129"/>
            <a:ext cx="8252100" cy="1500300"/>
          </a:xfrm>
          <a:prstGeom prst="rect">
            <a:avLst/>
          </a:prstGeom>
        </p:spPr>
        <p:txBody>
          <a:bodyPr anchorCtr="0" anchor="t" bIns="149000" lIns="149000" spcFirstLastPara="1" rIns="149000" wrap="square" tIns="149000">
            <a:noAutofit/>
          </a:bodyPr>
          <a:lstStyle/>
          <a:p>
            <a:pPr indent="0" lvl="0" marL="0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Shape 526"/>
          <p:cNvSpPr txBox="1"/>
          <p:nvPr>
            <p:ph idx="12" type="sldNum"/>
          </p:nvPr>
        </p:nvSpPr>
        <p:spPr>
          <a:xfrm>
            <a:off x="8737600" y="6251072"/>
            <a:ext cx="2844900" cy="365100"/>
          </a:xfrm>
          <a:prstGeom prst="rect">
            <a:avLst/>
          </a:prstGeom>
        </p:spPr>
        <p:txBody>
          <a:bodyPr anchorCtr="0" anchor="ctr" bIns="74475" lIns="149000" spcFirstLastPara="1" rIns="149000" wrap="square" tIns="7447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7913" y="1043425"/>
            <a:ext cx="7716174" cy="477115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>
            <p:ph type="title"/>
          </p:nvPr>
        </p:nvSpPr>
        <p:spPr>
          <a:xfrm>
            <a:off x="609600" y="288024"/>
            <a:ext cx="10972800" cy="543600"/>
          </a:xfrm>
          <a:prstGeom prst="rect">
            <a:avLst/>
          </a:prstGeom>
        </p:spPr>
        <p:txBody>
          <a:bodyPr anchorCtr="0" anchor="b" bIns="149000" lIns="149000" spcFirstLastPara="1" rIns="149000" wrap="square" tIns="1490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REGION 1300</a:t>
            </a:r>
            <a:r>
              <a:rPr lang="en-US"/>
              <a:t> - MYSTERY SHOP SCORING</a:t>
            </a:r>
            <a:endParaRPr/>
          </a:p>
        </p:txBody>
      </p:sp>
      <p:sp>
        <p:nvSpPr>
          <p:cNvPr id="134" name="Shape 134"/>
          <p:cNvSpPr txBox="1"/>
          <p:nvPr>
            <p:ph idx="12" type="sldNum"/>
          </p:nvPr>
        </p:nvSpPr>
        <p:spPr>
          <a:xfrm>
            <a:off x="8737600" y="6251072"/>
            <a:ext cx="2844900" cy="365100"/>
          </a:xfrm>
          <a:prstGeom prst="rect">
            <a:avLst/>
          </a:prstGeom>
        </p:spPr>
        <p:txBody>
          <a:bodyPr anchorCtr="0" anchor="ctr" bIns="74475" lIns="149000" spcFirstLastPara="1" rIns="149000" wrap="square" tIns="7447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609600" y="288024"/>
            <a:ext cx="10972800" cy="543600"/>
          </a:xfrm>
          <a:prstGeom prst="rect">
            <a:avLst/>
          </a:prstGeom>
        </p:spPr>
        <p:txBody>
          <a:bodyPr anchorCtr="0" anchor="b" bIns="149000" lIns="149000" spcFirstLastPara="1" rIns="149000" wrap="square" tIns="1490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REGION 1300 - BOTTOM STORES TREND</a:t>
            </a:r>
            <a:endParaRPr/>
          </a:p>
        </p:txBody>
      </p:sp>
      <p:sp>
        <p:nvSpPr>
          <p:cNvPr id="140" name="Shape 140"/>
          <p:cNvSpPr txBox="1"/>
          <p:nvPr>
            <p:ph idx="12" type="sldNum"/>
          </p:nvPr>
        </p:nvSpPr>
        <p:spPr>
          <a:xfrm>
            <a:off x="8737600" y="6251072"/>
            <a:ext cx="2844900" cy="365100"/>
          </a:xfrm>
          <a:prstGeom prst="rect">
            <a:avLst/>
          </a:prstGeom>
        </p:spPr>
        <p:txBody>
          <a:bodyPr anchorCtr="0" anchor="ctr" bIns="74475" lIns="149000" spcFirstLastPara="1" rIns="149000" wrap="square" tIns="7447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41" name="Shape 141"/>
          <p:cNvGraphicFramePr/>
          <p:nvPr/>
        </p:nvGraphicFramePr>
        <p:xfrm>
          <a:off x="3853275" y="2570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{B0F1583F-4510-40B3-A655-7170BDB4E5A9}</a:tableStyleId>
              </a:tblPr>
              <a:tblGrid>
                <a:gridCol w="2537225"/>
                <a:gridCol w="906150"/>
                <a:gridCol w="1042075"/>
              </a:tblGrid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Manager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January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February</a:t>
                      </a:r>
                      <a:endParaRPr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1303 - Juan Perez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83%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1305 - Yolanda Flores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83%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2883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1308 - Manuel Martinez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83%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1306 - Yadira Perez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2571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Area 1304 - Jerry Robles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79%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4513" y="973288"/>
            <a:ext cx="7942974" cy="4911424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>
            <p:ph type="title"/>
          </p:nvPr>
        </p:nvSpPr>
        <p:spPr>
          <a:xfrm>
            <a:off x="609600" y="288024"/>
            <a:ext cx="10972800" cy="543600"/>
          </a:xfrm>
          <a:prstGeom prst="rect">
            <a:avLst/>
          </a:prstGeom>
        </p:spPr>
        <p:txBody>
          <a:bodyPr anchorCtr="0" anchor="b" bIns="149000" lIns="149000" spcFirstLastPara="1" rIns="149000" wrap="square" tIns="1490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REGION 1400</a:t>
            </a:r>
            <a:r>
              <a:rPr lang="en-US"/>
              <a:t> - MYSTERY SHOP SCORING</a:t>
            </a:r>
            <a:endParaRPr/>
          </a:p>
        </p:txBody>
      </p:sp>
      <p:sp>
        <p:nvSpPr>
          <p:cNvPr id="148" name="Shape 148"/>
          <p:cNvSpPr txBox="1"/>
          <p:nvPr>
            <p:ph idx="12" type="sldNum"/>
          </p:nvPr>
        </p:nvSpPr>
        <p:spPr>
          <a:xfrm>
            <a:off x="8737600" y="6251072"/>
            <a:ext cx="2844900" cy="365100"/>
          </a:xfrm>
          <a:prstGeom prst="rect">
            <a:avLst/>
          </a:prstGeom>
        </p:spPr>
        <p:txBody>
          <a:bodyPr anchorCtr="0" anchor="ctr" bIns="74475" lIns="149000" spcFirstLastPara="1" rIns="149000" wrap="square" tIns="7447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am Horizon">
  <a:themeElements>
    <a:clrScheme name="Sunoco 2">
      <a:dk1>
        <a:srgbClr val="000000"/>
      </a:dk1>
      <a:lt1>
        <a:srgbClr val="FFFFFF"/>
      </a:lt1>
      <a:dk2>
        <a:srgbClr val="062D5B"/>
      </a:dk2>
      <a:lt2>
        <a:srgbClr val="EEECE1"/>
      </a:lt2>
      <a:accent1>
        <a:srgbClr val="FFDF1B"/>
      </a:accent1>
      <a:accent2>
        <a:srgbClr val="EE3D42"/>
      </a:accent2>
      <a:accent3>
        <a:srgbClr val="4C80BD"/>
      </a:accent3>
      <a:accent4>
        <a:srgbClr val="A1A0A2"/>
      </a:accent4>
      <a:accent5>
        <a:srgbClr val="701B1E"/>
      </a:accent5>
      <a:accent6>
        <a:srgbClr val="AD9811"/>
      </a:accent6>
      <a:hlink>
        <a:srgbClr val="557A94"/>
      </a:hlink>
      <a:folHlink>
        <a:srgbClr val="C2CEC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